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4031" r:id="rId4"/>
    <p:sldMasterId id="2147484060" r:id="rId5"/>
    <p:sldMasterId id="2147484062" r:id="rId6"/>
    <p:sldMasterId id="2147484068" r:id="rId7"/>
    <p:sldMasterId id="2147484094" r:id="rId8"/>
    <p:sldMasterId id="2147484097" r:id="rId9"/>
    <p:sldMasterId id="2147484125" r:id="rId10"/>
    <p:sldMasterId id="2147484417" r:id="rId11"/>
  </p:sldMasterIdLst>
  <p:notesMasterIdLst>
    <p:notesMasterId r:id="rId75"/>
  </p:notesMasterIdLst>
  <p:sldIdLst>
    <p:sldId id="256" r:id="rId12"/>
    <p:sldId id="257" r:id="rId13"/>
    <p:sldId id="258" r:id="rId14"/>
    <p:sldId id="312" r:id="rId15"/>
    <p:sldId id="261" r:id="rId16"/>
    <p:sldId id="262" r:id="rId17"/>
    <p:sldId id="263" r:id="rId18"/>
    <p:sldId id="264" r:id="rId19"/>
    <p:sldId id="265" r:id="rId20"/>
    <p:sldId id="266" r:id="rId21"/>
    <p:sldId id="298" r:id="rId22"/>
    <p:sldId id="306" r:id="rId23"/>
    <p:sldId id="316" r:id="rId24"/>
    <p:sldId id="267" r:id="rId25"/>
    <p:sldId id="313" r:id="rId26"/>
    <p:sldId id="269" r:id="rId27"/>
    <p:sldId id="270" r:id="rId28"/>
    <p:sldId id="275" r:id="rId29"/>
    <p:sldId id="309" r:id="rId30"/>
    <p:sldId id="272" r:id="rId31"/>
    <p:sldId id="273" r:id="rId32"/>
    <p:sldId id="321" r:id="rId33"/>
    <p:sldId id="332" r:id="rId34"/>
    <p:sldId id="333" r:id="rId35"/>
    <p:sldId id="274" r:id="rId36"/>
    <p:sldId id="314" r:id="rId37"/>
    <p:sldId id="277" r:id="rId38"/>
    <p:sldId id="278" r:id="rId39"/>
    <p:sldId id="307" r:id="rId40"/>
    <p:sldId id="281" r:id="rId41"/>
    <p:sldId id="299" r:id="rId42"/>
    <p:sldId id="335" r:id="rId43"/>
    <p:sldId id="302" r:id="rId44"/>
    <p:sldId id="339" r:id="rId45"/>
    <p:sldId id="285" r:id="rId46"/>
    <p:sldId id="283" r:id="rId47"/>
    <p:sldId id="345" r:id="rId48"/>
    <p:sldId id="341" r:id="rId49"/>
    <p:sldId id="282" r:id="rId50"/>
    <p:sldId id="338" r:id="rId51"/>
    <p:sldId id="286" r:id="rId52"/>
    <p:sldId id="315" r:id="rId53"/>
    <p:sldId id="334" r:id="rId54"/>
    <p:sldId id="288" r:id="rId55"/>
    <p:sldId id="289" r:id="rId56"/>
    <p:sldId id="290" r:id="rId57"/>
    <p:sldId id="280" r:id="rId58"/>
    <p:sldId id="342" r:id="rId59"/>
    <p:sldId id="343" r:id="rId60"/>
    <p:sldId id="344" r:id="rId61"/>
    <p:sldId id="311" r:id="rId62"/>
    <p:sldId id="294" r:id="rId63"/>
    <p:sldId id="295" r:id="rId64"/>
    <p:sldId id="305" r:id="rId65"/>
    <p:sldId id="340" r:id="rId66"/>
    <p:sldId id="317" r:id="rId67"/>
    <p:sldId id="318" r:id="rId68"/>
    <p:sldId id="279" r:id="rId69"/>
    <p:sldId id="320" r:id="rId70"/>
    <p:sldId id="297" r:id="rId71"/>
    <p:sldId id="319" r:id="rId72"/>
    <p:sldId id="276" r:id="rId73"/>
    <p:sldId id="301" r:id="rId74"/>
  </p:sldIdLst>
  <p:sldSz cx="9144000" cy="6858000" type="screen4x3"/>
  <p:notesSz cx="7010400" cy="9296400"/>
  <p:embeddedFontLst>
    <p:embeddedFont>
      <p:font typeface="Avenir Next LT Pro" panose="020B0504020202020204" pitchFamily="34" charset="0"/>
      <p:regular r:id="rId76"/>
      <p:bold r:id="rId77"/>
      <p:italic r:id="rId78"/>
      <p:boldItalic r:id="rId79"/>
    </p:embeddedFont>
    <p:embeddedFont>
      <p:font typeface="Barlow" panose="00000500000000000000" pitchFamily="2" charset="0"/>
      <p:regular r:id="rId80"/>
      <p:bold r:id="rId81"/>
      <p:italic r:id="rId82"/>
      <p:boldItalic r:id="rId83"/>
    </p:embeddedFont>
    <p:embeddedFont>
      <p:font typeface="Barlow Medium" panose="00000600000000000000" pitchFamily="2" charset="0"/>
      <p:regular r:id="rId84"/>
      <p:italic r:id="rId85"/>
    </p:embeddedFont>
    <p:embeddedFont>
      <p:font typeface="Bebas Neue" panose="020B0606020202050201" pitchFamily="34" charset="0"/>
      <p:regular r:id="rId86"/>
    </p:embeddedFont>
    <p:embeddedFont>
      <p:font typeface="Cambria" panose="02040503050406030204" pitchFamily="18" charset="0"/>
      <p:regular r:id="rId87"/>
      <p:bold r:id="rId88"/>
      <p:italic r:id="rId89"/>
      <p:boldItalic r:id="rId90"/>
    </p:embeddedFont>
    <p:embeddedFont>
      <p:font typeface="Concert One" pitchFamily="2" charset="0"/>
      <p:regular r:id="rId91"/>
    </p:embeddedFont>
    <p:embeddedFont>
      <p:font typeface="Montserrat" panose="00000500000000000000" pitchFamily="2" charset="0"/>
      <p:regular r:id="rId92"/>
      <p:bold r:id="rId93"/>
      <p:italic r:id="rId94"/>
      <p:boldItalic r:id="rId95"/>
    </p:embeddedFont>
    <p:embeddedFont>
      <p:font typeface="Nunito Light" pitchFamily="2" charset="0"/>
      <p:regular r:id="rId96"/>
      <p:italic r:id="rId97"/>
    </p:embeddedFont>
    <p:embeddedFont>
      <p:font typeface="Roboto" panose="02000000000000000000" pitchFamily="2" charset="0"/>
      <p:regular r:id="rId98"/>
      <p:bold r:id="rId99"/>
      <p:italic r:id="rId100"/>
      <p:boldItalic r:id="rId101"/>
    </p:embeddedFont>
    <p:embeddedFont>
      <p:font typeface="Roboto Medium" panose="02000000000000000000" pitchFamily="2" charset="0"/>
      <p:regular r:id="rId102"/>
      <p:italic r:id="rId103"/>
    </p:embeddedFont>
    <p:embeddedFont>
      <p:font typeface="Sabon Next LT" panose="02000500000000000000" pitchFamily="2" charset="0"/>
      <p:regular r:id="rId104"/>
      <p:bold r:id="rId10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9C6A6A"/>
    <a:srgbClr val="2683C6"/>
    <a:srgbClr val="FFFFFF"/>
    <a:srgbClr val="7DBFE7"/>
    <a:srgbClr val="5E8BA4"/>
    <a:srgbClr val="FF9A0D"/>
    <a:srgbClr val="FF9500"/>
    <a:srgbClr val="75A96F"/>
    <a:srgbClr val="6492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98" y="36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16" Type="http://schemas.openxmlformats.org/officeDocument/2006/relationships/slide" Target="slides/slide5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font" Target="fonts/font4.fntdata"/><Relationship Id="rId102" Type="http://schemas.openxmlformats.org/officeDocument/2006/relationships/font" Target="fonts/font27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15.fntdata"/><Relationship Id="rId95" Type="http://schemas.openxmlformats.org/officeDocument/2006/relationships/font" Target="fonts/font20.fntdata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font" Target="fonts/font28.fntdata"/><Relationship Id="rId108" Type="http://schemas.openxmlformats.org/officeDocument/2006/relationships/theme" Target="theme/theme1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notesMaster" Target="notesMasters/notesMaster1.xml"/><Relationship Id="rId91" Type="http://schemas.openxmlformats.org/officeDocument/2006/relationships/font" Target="fonts/font16.fntdata"/><Relationship Id="rId96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font" Target="fonts/font19.fntdata"/><Relationship Id="rId99" Type="http://schemas.openxmlformats.org/officeDocument/2006/relationships/font" Target="fonts/font24.fntdata"/><Relationship Id="rId101" Type="http://schemas.openxmlformats.org/officeDocument/2006/relationships/font" Target="fonts/font2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tableStyles" Target="tableStyles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.fntdata"/><Relationship Id="rId97" Type="http://schemas.openxmlformats.org/officeDocument/2006/relationships/font" Target="fonts/font22.fntdata"/><Relationship Id="rId104" Type="http://schemas.openxmlformats.org/officeDocument/2006/relationships/font" Target="fonts/font29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0.xml"/><Relationship Id="rId92" Type="http://schemas.openxmlformats.org/officeDocument/2006/relationships/font" Target="fonts/font17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font" Target="fonts/font12.fntdata"/><Relationship Id="rId110" Type="http://schemas.microsoft.com/office/2016/11/relationships/changesInfo" Target="changesInfos/changesInfo1.xml"/><Relationship Id="rId61" Type="http://schemas.openxmlformats.org/officeDocument/2006/relationships/slide" Target="slides/slide50.xml"/><Relationship Id="rId82" Type="http://schemas.openxmlformats.org/officeDocument/2006/relationships/font" Target="fonts/font7.fntdata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font" Target="fonts/font2.fntdata"/><Relationship Id="rId100" Type="http://schemas.openxmlformats.org/officeDocument/2006/relationships/font" Target="fonts/font25.fntdata"/><Relationship Id="rId105" Type="http://schemas.openxmlformats.org/officeDocument/2006/relationships/font" Target="fonts/font30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font" Target="fonts/font18.fntdata"/><Relationship Id="rId98" Type="http://schemas.openxmlformats.org/officeDocument/2006/relationships/font" Target="fonts/font23.fntdata"/><Relationship Id="rId3" Type="http://schemas.openxmlformats.org/officeDocument/2006/relationships/customXml" Target="../customXml/item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ey, Genea" userId="ce9af466-6407-4e59-8be5-897e6f4f1c2d" providerId="ADAL" clId="{15AB806F-8082-41F3-9A7A-77B0FD1257FF}"/>
    <pc:docChg chg="modSld">
      <pc:chgData name="Chaney, Genea" userId="ce9af466-6407-4e59-8be5-897e6f4f1c2d" providerId="ADAL" clId="{15AB806F-8082-41F3-9A7A-77B0FD1257FF}" dt="2024-08-09T14:44:20.526" v="4" actId="1076"/>
      <pc:docMkLst>
        <pc:docMk/>
      </pc:docMkLst>
      <pc:sldChg chg="modSp mod">
        <pc:chgData name="Chaney, Genea" userId="ce9af466-6407-4e59-8be5-897e6f4f1c2d" providerId="ADAL" clId="{15AB806F-8082-41F3-9A7A-77B0FD1257FF}" dt="2024-08-09T14:44:20.526" v="4" actId="1076"/>
        <pc:sldMkLst>
          <pc:docMk/>
          <pc:sldMk cId="1991191522" sldId="301"/>
        </pc:sldMkLst>
        <pc:grpChg chg="mod">
          <ac:chgData name="Chaney, Genea" userId="ce9af466-6407-4e59-8be5-897e6f4f1c2d" providerId="ADAL" clId="{15AB806F-8082-41F3-9A7A-77B0FD1257FF}" dt="2024-08-09T14:44:20.526" v="4" actId="1076"/>
          <ac:grpSpMkLst>
            <pc:docMk/>
            <pc:sldMk cId="1991191522" sldId="301"/>
            <ac:grpSpMk id="3" creationId="{C9EC773E-067A-DC11-F26B-354731953B85}"/>
          </ac:grpSpMkLst>
        </pc:grpChg>
      </pc:sldChg>
      <pc:sldChg chg="modSp mod">
        <pc:chgData name="Chaney, Genea" userId="ce9af466-6407-4e59-8be5-897e6f4f1c2d" providerId="ADAL" clId="{15AB806F-8082-41F3-9A7A-77B0FD1257FF}" dt="2024-08-09T14:43:13.317" v="2" actId="2711"/>
        <pc:sldMkLst>
          <pc:docMk/>
          <pc:sldMk cId="14986490" sldId="305"/>
        </pc:sldMkLst>
        <pc:spChg chg="mod">
          <ac:chgData name="Chaney, Genea" userId="ce9af466-6407-4e59-8be5-897e6f4f1c2d" providerId="ADAL" clId="{15AB806F-8082-41F3-9A7A-77B0FD1257FF}" dt="2024-08-09T14:43:13.317" v="2" actId="2711"/>
          <ac:spMkLst>
            <pc:docMk/>
            <pc:sldMk cId="14986490" sldId="305"/>
            <ac:spMk id="10" creationId="{B03DF306-6557-00FD-518B-5850AB1B0FFD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34.629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0 16383,'0'0'0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39.523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0 1 16383,'0'0'0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079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332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0.763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0 16383,'0'0'0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1.220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1.445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1 1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0T04:00:42.442"/>
    </inkml:context>
    <inkml:brush xml:id="br0">
      <inkml:brushProperty name="width" value="0.025" units="cm"/>
      <inkml:brushProperty name="height" value="0.15" units="cm"/>
      <inkml:brushProperty name="inkEffects" value="pencil"/>
    </inkml:brush>
  </inkml:definitions>
  <inkml:trace contextRef="#ctx0" brushRef="#br0">0 1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A1210A-6710-AF4E-9E81-4AEBD49EB8FB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3D0E19-1428-A644-AAE1-7870691883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199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056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825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73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7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90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70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15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63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6C3D0E19-1428-A644-AAE1-787069188359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323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6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19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1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6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08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116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73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55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33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4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D0E19-1428-A644-AAE1-7870691883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36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t="6568"/>
          <a:stretch/>
        </p:blipFill>
        <p:spPr>
          <a:xfrm>
            <a:off x="345026" y="467087"/>
            <a:ext cx="8453949" cy="592383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-7650" y="4032667"/>
            <a:ext cx="7654500" cy="1965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76300" y="2592700"/>
            <a:ext cx="8322600" cy="25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25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54050" y="5027433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753296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5">
  <p:cSld name="Empty slide 5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/>
          <p:nvPr/>
        </p:nvSpPr>
        <p:spPr>
          <a:xfrm>
            <a:off x="-45500" y="5228600"/>
            <a:ext cx="9198600" cy="1629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1"/>
          <p:cNvSpPr/>
          <p:nvPr/>
        </p:nvSpPr>
        <p:spPr>
          <a:xfrm>
            <a:off x="0" y="665833"/>
            <a:ext cx="2826300" cy="591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1"/>
          <p:cNvSpPr/>
          <p:nvPr/>
        </p:nvSpPr>
        <p:spPr>
          <a:xfrm>
            <a:off x="0" y="1301933"/>
            <a:ext cx="3633900" cy="5912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415625" y="771964"/>
            <a:ext cx="4213800" cy="1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title" idx="2"/>
          </p:nvPr>
        </p:nvSpPr>
        <p:spPr>
          <a:xfrm>
            <a:off x="955299" y="5822233"/>
            <a:ext cx="7197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0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9453912"/>
      </p:ext>
    </p:extLst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270" name="Google Shape;270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137329">
            <a:off x="6499872" y="3766871"/>
            <a:ext cx="5312652" cy="708356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0"/>
          <p:cNvSpPr/>
          <p:nvPr/>
        </p:nvSpPr>
        <p:spPr>
          <a:xfrm rot="2491995">
            <a:off x="8124863" y="404182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897503338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007833"/>
            <a:ext cx="6576000" cy="2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74" name="Google Shape;274;p11"/>
          <p:cNvSpPr txBox="1">
            <a:spLocks noGrp="1"/>
          </p:cNvSpPr>
          <p:nvPr>
            <p:ph type="subTitle" idx="1"/>
          </p:nvPr>
        </p:nvSpPr>
        <p:spPr>
          <a:xfrm>
            <a:off x="1284000" y="4345433"/>
            <a:ext cx="6576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600"/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75" name="Google Shape;275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6968004" y="-2976032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500562" y="-2630303"/>
            <a:ext cx="5745931" cy="43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1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 rot="6441361">
            <a:off x="6079366" y="3986708"/>
            <a:ext cx="6162871" cy="309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947022">
            <a:off x="3457317" y="5982082"/>
            <a:ext cx="5225701" cy="39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3348865" y="-3733094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3829706" y="3778129"/>
            <a:ext cx="7006064" cy="5254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11"/>
          <p:cNvGrpSpPr/>
          <p:nvPr/>
        </p:nvGrpSpPr>
        <p:grpSpPr>
          <a:xfrm rot="10800000">
            <a:off x="-197229" y="3467409"/>
            <a:ext cx="1344377" cy="2660416"/>
            <a:chOff x="272875" y="1527563"/>
            <a:chExt cx="255950" cy="455000"/>
          </a:xfrm>
        </p:grpSpPr>
        <p:sp>
          <p:nvSpPr>
            <p:cNvPr id="282" name="Google Shape;282;p1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1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317" name="Google Shape;31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241411" y="-579934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1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 rot="5136677">
            <a:off x="-76658" y="7102341"/>
            <a:ext cx="6162869" cy="3096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6859129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044623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1"/>
          </p:nvPr>
        </p:nvSpPr>
        <p:spPr>
          <a:xfrm>
            <a:off x="2076075" y="3161467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2"/>
          </p:nvPr>
        </p:nvSpPr>
        <p:spPr>
          <a:xfrm>
            <a:off x="2076075" y="5196600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3"/>
          </p:nvPr>
        </p:nvSpPr>
        <p:spPr>
          <a:xfrm>
            <a:off x="5785823" y="5196600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4"/>
          </p:nvPr>
        </p:nvSpPr>
        <p:spPr>
          <a:xfrm>
            <a:off x="5785823" y="3161467"/>
            <a:ext cx="2309700" cy="7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5" hasCustomPrompt="1"/>
          </p:nvPr>
        </p:nvSpPr>
        <p:spPr>
          <a:xfrm>
            <a:off x="1048473" y="2309067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6" hasCustomPrompt="1"/>
          </p:nvPr>
        </p:nvSpPr>
        <p:spPr>
          <a:xfrm>
            <a:off x="4758977" y="4344219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7" hasCustomPrompt="1"/>
          </p:nvPr>
        </p:nvSpPr>
        <p:spPr>
          <a:xfrm>
            <a:off x="1048473" y="4344221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8" hasCustomPrompt="1"/>
          </p:nvPr>
        </p:nvSpPr>
        <p:spPr>
          <a:xfrm>
            <a:off x="4758977" y="2309059"/>
            <a:ext cx="10269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525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subTitle" idx="9"/>
          </p:nvPr>
        </p:nvSpPr>
        <p:spPr>
          <a:xfrm>
            <a:off x="2076075" y="2309067"/>
            <a:ext cx="23097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1" name="Google Shape;331;p13"/>
          <p:cNvSpPr txBox="1">
            <a:spLocks noGrp="1"/>
          </p:cNvSpPr>
          <p:nvPr>
            <p:ph type="subTitle" idx="13"/>
          </p:nvPr>
        </p:nvSpPr>
        <p:spPr>
          <a:xfrm>
            <a:off x="2076075" y="4344244"/>
            <a:ext cx="23097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subTitle" idx="14"/>
          </p:nvPr>
        </p:nvSpPr>
        <p:spPr>
          <a:xfrm>
            <a:off x="5785825" y="4344233"/>
            <a:ext cx="2309700" cy="9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33" name="Google Shape;333;p13"/>
          <p:cNvSpPr txBox="1">
            <a:spLocks noGrp="1"/>
          </p:cNvSpPr>
          <p:nvPr>
            <p:ph type="subTitle" idx="15"/>
          </p:nvPr>
        </p:nvSpPr>
        <p:spPr>
          <a:xfrm>
            <a:off x="5785825" y="2309067"/>
            <a:ext cx="2309700" cy="9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334" name="Google Shape;33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973790">
            <a:off x="-1020105" y="5912566"/>
            <a:ext cx="3387384" cy="2541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49937">
            <a:off x="6610829" y="-1777715"/>
            <a:ext cx="5644833" cy="42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4661" y="5885183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939224" y="2065423"/>
            <a:ext cx="3767665" cy="502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3"/>
          <p:cNvSpPr/>
          <p:nvPr/>
        </p:nvSpPr>
        <p:spPr>
          <a:xfrm rot="-2899912">
            <a:off x="7308249" y="5864472"/>
            <a:ext cx="2739000" cy="191925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39" name="Google Shape;339;p13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340" name="Google Shape;340;p1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2" name="Google Shape;362;p1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3" name="Google Shape;363;p1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4" name="Google Shape;364;p1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5" name="Google Shape;365;p1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6" name="Google Shape;366;p1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375" name="Google Shape;37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5589" y="-3078934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133992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100129" y="-3293416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379" name="Google Shape;3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7136">
            <a:off x="-4364875" y="3056007"/>
            <a:ext cx="5936749" cy="4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1761764" y="58443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385719">
            <a:off x="402168" y="6119538"/>
            <a:ext cx="2541776" cy="338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86" y="3452716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-1848568" y="-2592879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8430779" y="-449134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4029309" y="-3394855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14"/>
          <p:cNvSpPr/>
          <p:nvPr/>
        </p:nvSpPr>
        <p:spPr>
          <a:xfrm rot="2491992">
            <a:off x="-1256320" y="30733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387" name="Google Shape;387;p14"/>
          <p:cNvGrpSpPr/>
          <p:nvPr/>
        </p:nvGrpSpPr>
        <p:grpSpPr>
          <a:xfrm>
            <a:off x="8430782" y="-5"/>
            <a:ext cx="1344377" cy="2660416"/>
            <a:chOff x="272875" y="1527563"/>
            <a:chExt cx="255950" cy="455000"/>
          </a:xfrm>
        </p:grpSpPr>
        <p:sp>
          <p:nvSpPr>
            <p:cNvPr id="388" name="Google Shape;388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423" name="Google Shape;42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84252" y="5844316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866716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9" y="-3352634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27" name="Google Shape;42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-3865226" y="2867043"/>
            <a:ext cx="5936751" cy="445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337777" y="5641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296363" y="6465995"/>
            <a:ext cx="3389037" cy="254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5661" y="5879083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2636909" y="-2397562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15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-1830322" y="-2996000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7795134" y="-454706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5"/>
          <p:cNvSpPr/>
          <p:nvPr/>
        </p:nvSpPr>
        <p:spPr>
          <a:xfrm rot="2491992">
            <a:off x="-1256320" y="-124207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435" name="Google Shape;435;p15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436" name="Google Shape;436;p1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1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1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7" name="Google Shape;467;p1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8" name="Google Shape;468;p1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471" name="Google Shape;47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2826" y="-30318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962454">
            <a:off x="7433788" y="3918492"/>
            <a:ext cx="5936751" cy="44525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18071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 txBox="1">
            <a:spLocks noGrp="1"/>
          </p:cNvSpPr>
          <p:nvPr>
            <p:ph type="title"/>
          </p:nvPr>
        </p:nvSpPr>
        <p:spPr>
          <a:xfrm>
            <a:off x="1226400" y="4304371"/>
            <a:ext cx="6691200" cy="9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75" name="Google Shape;475;p16"/>
          <p:cNvSpPr txBox="1">
            <a:spLocks noGrp="1"/>
          </p:cNvSpPr>
          <p:nvPr>
            <p:ph type="subTitle" idx="1"/>
          </p:nvPr>
        </p:nvSpPr>
        <p:spPr>
          <a:xfrm>
            <a:off x="1226400" y="1580829"/>
            <a:ext cx="6691200" cy="28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76" name="Google Shape;476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899331">
            <a:off x="5645308" y="-3725738"/>
            <a:ext cx="7440185" cy="558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65526">
            <a:off x="-2918630" y="4659905"/>
            <a:ext cx="8067336" cy="6050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221840">
            <a:off x="-1187275" y="-1568012"/>
            <a:ext cx="3800999" cy="2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378898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490" name="Google Shape;4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97132">
            <a:off x="-5032189" y="-2502570"/>
            <a:ext cx="7379300" cy="5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1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6397327" y="5512267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8804" y="-39177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67" y="593385"/>
            <a:ext cx="2541778" cy="338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388361" y="4591869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520843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7" name="Google Shape;497;p18"/>
          <p:cNvSpPr txBox="1">
            <a:spLocks noGrp="1"/>
          </p:cNvSpPr>
          <p:nvPr>
            <p:ph type="subTitle" idx="1"/>
          </p:nvPr>
        </p:nvSpPr>
        <p:spPr>
          <a:xfrm>
            <a:off x="5045784" y="4314675"/>
            <a:ext cx="258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8" name="Google Shape;498;p18"/>
          <p:cNvSpPr txBox="1">
            <a:spLocks noGrp="1"/>
          </p:cNvSpPr>
          <p:nvPr>
            <p:ph type="subTitle" idx="2"/>
          </p:nvPr>
        </p:nvSpPr>
        <p:spPr>
          <a:xfrm>
            <a:off x="1508616" y="4314675"/>
            <a:ext cx="25896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5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9" name="Google Shape;499;p18"/>
          <p:cNvSpPr txBox="1">
            <a:spLocks noGrp="1"/>
          </p:cNvSpPr>
          <p:nvPr>
            <p:ph type="subTitle" idx="3"/>
          </p:nvPr>
        </p:nvSpPr>
        <p:spPr>
          <a:xfrm>
            <a:off x="5045784" y="3546241"/>
            <a:ext cx="25896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00" name="Google Shape;500;p18"/>
          <p:cNvSpPr txBox="1">
            <a:spLocks noGrp="1"/>
          </p:cNvSpPr>
          <p:nvPr>
            <p:ph type="subTitle" idx="4"/>
          </p:nvPr>
        </p:nvSpPr>
        <p:spPr>
          <a:xfrm>
            <a:off x="1508616" y="3546241"/>
            <a:ext cx="2589600" cy="6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501" name="Google Shape;501;p18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4224083" y="-1327928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29565">
            <a:off x="-3472163" y="5176478"/>
            <a:ext cx="5745927" cy="4309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8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3643055">
            <a:off x="6780967" y="66802"/>
            <a:ext cx="6162867" cy="309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034475" y="431034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126864" y="-4585499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18"/>
          <p:cNvSpPr/>
          <p:nvPr/>
        </p:nvSpPr>
        <p:spPr>
          <a:xfrm rot="2491995">
            <a:off x="-1609688" y="-724573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507" name="Google Shape;507;p18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508" name="Google Shape;508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1" name="Google Shape;511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2" name="Google Shape;512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1" name="Google Shape;531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2" name="Google Shape;532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3" name="Google Shape;533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4" name="Google Shape;534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5" name="Google Shape;535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6" name="Google Shape;536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7" name="Google Shape;537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8" name="Google Shape;538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9" name="Google Shape;539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0" name="Google Shape;540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1" name="Google Shape;541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2" name="Google Shape;542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543" name="Google Shape;54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2126864" y="5210701"/>
            <a:ext cx="5254548" cy="700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932576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75595">
            <a:off x="7841822" y="3252426"/>
            <a:ext cx="4549714" cy="60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553" name="Google Shape;55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-3201169" y="-6610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19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1165524" y="5955536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2236" y="61253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19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8" name="Google Shape;558;p19"/>
          <p:cNvGrpSpPr/>
          <p:nvPr/>
        </p:nvGrpSpPr>
        <p:grpSpPr>
          <a:xfrm>
            <a:off x="8653744" y="4814561"/>
            <a:ext cx="1344377" cy="2660416"/>
            <a:chOff x="272875" y="1527563"/>
            <a:chExt cx="255950" cy="455000"/>
          </a:xfrm>
        </p:grpSpPr>
        <p:sp>
          <p:nvSpPr>
            <p:cNvPr id="559" name="Google Shape;559;p1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0" name="Google Shape;560;p1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1" name="Google Shape;561;p1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2" name="Google Shape;562;p1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3" name="Google Shape;563;p1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4" name="Google Shape;564;p1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5" name="Google Shape;565;p1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6" name="Google Shape;566;p1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7" name="Google Shape;567;p1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8" name="Google Shape;568;p1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9" name="Google Shape;569;p1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0" name="Google Shape;570;p1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1" name="Google Shape;571;p1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2" name="Google Shape;572;p19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3" name="Google Shape;573;p1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4" name="Google Shape;574;p1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5" name="Google Shape;575;p1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8" name="Google Shape;578;p1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9" name="Google Shape;579;p1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0" name="Google Shape;580;p1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1" name="Google Shape;581;p1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2" name="Google Shape;582;p1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3" name="Google Shape;583;p1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4" name="Google Shape;584;p1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5" name="Google Shape;585;p1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6" name="Google Shape;586;p1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7" name="Google Shape;587;p1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8" name="Google Shape;588;p1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1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0" name="Google Shape;590;p1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1" name="Google Shape;591;p1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2" name="Google Shape;592;p1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3" name="Google Shape;593;p1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594" name="Google Shape;5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4418831" y="5645439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639">
            <a:off x="827929" y="-4728198"/>
            <a:ext cx="4674799" cy="623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16790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4">
  <p:cSld name="Empty slide 4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2"/>
          <p:cNvGrpSpPr/>
          <p:nvPr/>
        </p:nvGrpSpPr>
        <p:grpSpPr>
          <a:xfrm>
            <a:off x="3783971" y="-31667"/>
            <a:ext cx="5375861" cy="6903600"/>
            <a:chOff x="3768189" y="-23750"/>
            <a:chExt cx="5375861" cy="5177700"/>
          </a:xfrm>
        </p:grpSpPr>
        <p:sp>
          <p:nvSpPr>
            <p:cNvPr id="74" name="Google Shape;74;p12"/>
            <p:cNvSpPr/>
            <p:nvPr/>
          </p:nvSpPr>
          <p:spPr>
            <a:xfrm>
              <a:off x="4148450" y="-23750"/>
              <a:ext cx="4995600" cy="5177700"/>
            </a:xfrm>
            <a:prstGeom prst="rect">
              <a:avLst/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2"/>
            <p:cNvSpPr/>
            <p:nvPr/>
          </p:nvSpPr>
          <p:spPr>
            <a:xfrm rot="-5400000">
              <a:off x="3510939" y="349631"/>
              <a:ext cx="902400" cy="387900"/>
            </a:xfrm>
            <a:prstGeom prst="triangle">
              <a:avLst>
                <a:gd name="adj" fmla="val 50000"/>
              </a:avLst>
            </a:prstGeom>
            <a:solidFill>
              <a:srgbClr val="193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5083800" y="274800"/>
            <a:ext cx="3638400" cy="17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18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5083800" y="1984133"/>
            <a:ext cx="3638400" cy="41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7535098"/>
      </p:ext>
    </p:extLst>
  </p:cSld>
  <p:clrMapOvr>
    <a:masterClrMapping/>
  </p:clrMapOvr>
  <p:hf sldNum="0"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 1">
  <p:cSld name="Title and three columns 1 1"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375595">
            <a:off x="7841822" y="3252426"/>
            <a:ext cx="4549714" cy="6066285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20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9" name="Google Shape;599;p20"/>
          <p:cNvSpPr txBox="1">
            <a:spLocks noGrp="1"/>
          </p:cNvSpPr>
          <p:nvPr>
            <p:ph type="subTitle" idx="1"/>
          </p:nvPr>
        </p:nvSpPr>
        <p:spPr>
          <a:xfrm>
            <a:off x="1101000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0" name="Google Shape;600;p20"/>
          <p:cNvSpPr txBox="1">
            <a:spLocks noGrp="1"/>
          </p:cNvSpPr>
          <p:nvPr>
            <p:ph type="subTitle" idx="2"/>
          </p:nvPr>
        </p:nvSpPr>
        <p:spPr>
          <a:xfrm>
            <a:off x="3551829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1" name="Google Shape;601;p20"/>
          <p:cNvSpPr txBox="1">
            <a:spLocks noGrp="1"/>
          </p:cNvSpPr>
          <p:nvPr>
            <p:ph type="subTitle" idx="3"/>
          </p:nvPr>
        </p:nvSpPr>
        <p:spPr>
          <a:xfrm>
            <a:off x="6002651" y="4422700"/>
            <a:ext cx="2055600" cy="10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2" name="Google Shape;602;p20"/>
          <p:cNvSpPr txBox="1">
            <a:spLocks noGrp="1"/>
          </p:cNvSpPr>
          <p:nvPr>
            <p:ph type="subTitle" idx="4"/>
          </p:nvPr>
        </p:nvSpPr>
        <p:spPr>
          <a:xfrm>
            <a:off x="1101000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3" name="Google Shape;603;p20"/>
          <p:cNvSpPr txBox="1">
            <a:spLocks noGrp="1"/>
          </p:cNvSpPr>
          <p:nvPr>
            <p:ph type="subTitle" idx="5"/>
          </p:nvPr>
        </p:nvSpPr>
        <p:spPr>
          <a:xfrm>
            <a:off x="3551835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04" name="Google Shape;604;p20"/>
          <p:cNvSpPr txBox="1">
            <a:spLocks noGrp="1"/>
          </p:cNvSpPr>
          <p:nvPr>
            <p:ph type="subTitle" idx="6"/>
          </p:nvPr>
        </p:nvSpPr>
        <p:spPr>
          <a:xfrm>
            <a:off x="6002651" y="3323400"/>
            <a:ext cx="2055600" cy="12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05" name="Google Shape;6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7934356" y="-26168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0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1165524" y="5955536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28397" y="983854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32236" y="6125367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0"/>
          <p:cNvPicPr preferRelativeResize="0"/>
          <p:nvPr/>
        </p:nvPicPr>
        <p:blipFill rotWithShape="1">
          <a:blip r:embed="rId4">
            <a:alphaModFix/>
          </a:blip>
          <a:srcRect t="32998"/>
          <a:stretch/>
        </p:blipFill>
        <p:spPr>
          <a:xfrm>
            <a:off x="-528525" y="-3051833"/>
            <a:ext cx="4080348" cy="3645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0" name="Google Shape;610;p20"/>
          <p:cNvGrpSpPr/>
          <p:nvPr/>
        </p:nvGrpSpPr>
        <p:grpSpPr>
          <a:xfrm>
            <a:off x="8539444" y="2593395"/>
            <a:ext cx="1344377" cy="2660416"/>
            <a:chOff x="272875" y="1527563"/>
            <a:chExt cx="255950" cy="455000"/>
          </a:xfrm>
        </p:grpSpPr>
        <p:sp>
          <p:nvSpPr>
            <p:cNvPr id="611" name="Google Shape;611;p20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20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20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20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20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20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20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20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20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20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20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20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20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20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5" name="Google Shape;625;p20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6" name="Google Shape;626;p20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20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20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20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20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20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20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20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4" name="Google Shape;634;p20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5" name="Google Shape;635;p20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20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20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20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20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20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20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20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3" name="Google Shape;643;p20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4" name="Google Shape;644;p20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5" name="Google Shape;645;p20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646" name="Google Shape;6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3459206" y="-4611361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62639">
            <a:off x="3986879" y="4566604"/>
            <a:ext cx="4674799" cy="6233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6105254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58" name="Google Shape;65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55574" y="2645428"/>
            <a:ext cx="3668797" cy="489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6663012" y="5259163"/>
            <a:ext cx="4891737" cy="366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639">
            <a:off x="1350329" y="4567768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0041">
            <a:off x="7896431" y="-2153627"/>
            <a:ext cx="4309450" cy="5745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21"/>
          <p:cNvPicPr preferRelativeResize="0"/>
          <p:nvPr/>
        </p:nvPicPr>
        <p:blipFill rotWithShape="1">
          <a:blip r:embed="rId6">
            <a:alphaModFix/>
          </a:blip>
          <a:srcRect t="32998"/>
          <a:stretch/>
        </p:blipFill>
        <p:spPr>
          <a:xfrm rot="10800000">
            <a:off x="-1428724" y="-2986096"/>
            <a:ext cx="4622152" cy="4129232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21"/>
          <p:cNvSpPr/>
          <p:nvPr/>
        </p:nvSpPr>
        <p:spPr>
          <a:xfrm rot="-8308005">
            <a:off x="2158994" y="6493211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664" name="Google Shape;664;p21"/>
          <p:cNvGrpSpPr/>
          <p:nvPr/>
        </p:nvGrpSpPr>
        <p:grpSpPr>
          <a:xfrm rot="10800000">
            <a:off x="-101979" y="-2251691"/>
            <a:ext cx="1344377" cy="2660416"/>
            <a:chOff x="272875" y="1527563"/>
            <a:chExt cx="255950" cy="455000"/>
          </a:xfrm>
        </p:grpSpPr>
        <p:sp>
          <p:nvSpPr>
            <p:cNvPr id="665" name="Google Shape;665;p21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6" name="Google Shape;666;p21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7" name="Google Shape;667;p21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8" name="Google Shape;668;p21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9" name="Google Shape;669;p21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0" name="Google Shape;670;p21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1" name="Google Shape;671;p21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8" name="Google Shape;678;p21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9" name="Google Shape;679;p21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0" name="Google Shape;680;p21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1" name="Google Shape;681;p21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21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21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21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21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21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21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21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21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21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21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21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21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21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21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21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21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21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439015369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22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02" name="Google Shape;702;p22"/>
          <p:cNvSpPr txBox="1">
            <a:spLocks noGrp="1"/>
          </p:cNvSpPr>
          <p:nvPr>
            <p:ph type="subTitle" idx="1"/>
          </p:nvPr>
        </p:nvSpPr>
        <p:spPr>
          <a:xfrm>
            <a:off x="1101225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3" name="Google Shape;703;p22"/>
          <p:cNvSpPr txBox="1">
            <a:spLocks noGrp="1"/>
          </p:cNvSpPr>
          <p:nvPr>
            <p:ph type="subTitle" idx="2"/>
          </p:nvPr>
        </p:nvSpPr>
        <p:spPr>
          <a:xfrm>
            <a:off x="3578997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4" name="Google Shape;704;p22"/>
          <p:cNvSpPr txBox="1">
            <a:spLocks noGrp="1"/>
          </p:cNvSpPr>
          <p:nvPr>
            <p:ph type="subTitle" idx="3"/>
          </p:nvPr>
        </p:nvSpPr>
        <p:spPr>
          <a:xfrm>
            <a:off x="1101225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5" name="Google Shape;705;p22"/>
          <p:cNvSpPr txBox="1">
            <a:spLocks noGrp="1"/>
          </p:cNvSpPr>
          <p:nvPr>
            <p:ph type="subTitle" idx="4"/>
          </p:nvPr>
        </p:nvSpPr>
        <p:spPr>
          <a:xfrm>
            <a:off x="3578997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6" name="Google Shape;706;p22"/>
          <p:cNvSpPr txBox="1">
            <a:spLocks noGrp="1"/>
          </p:cNvSpPr>
          <p:nvPr>
            <p:ph type="subTitle" idx="5"/>
          </p:nvPr>
        </p:nvSpPr>
        <p:spPr>
          <a:xfrm>
            <a:off x="6056775" y="29416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7" name="Google Shape;707;p22"/>
          <p:cNvSpPr txBox="1">
            <a:spLocks noGrp="1"/>
          </p:cNvSpPr>
          <p:nvPr>
            <p:ph type="subTitle" idx="6"/>
          </p:nvPr>
        </p:nvSpPr>
        <p:spPr>
          <a:xfrm>
            <a:off x="6056775" y="5056333"/>
            <a:ext cx="198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8" name="Google Shape;708;p22"/>
          <p:cNvSpPr txBox="1">
            <a:spLocks noGrp="1"/>
          </p:cNvSpPr>
          <p:nvPr>
            <p:ph type="subTitle" idx="7"/>
          </p:nvPr>
        </p:nvSpPr>
        <p:spPr>
          <a:xfrm>
            <a:off x="1101225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9" name="Google Shape;709;p22"/>
          <p:cNvSpPr txBox="1">
            <a:spLocks noGrp="1"/>
          </p:cNvSpPr>
          <p:nvPr>
            <p:ph type="subTitle" idx="8"/>
          </p:nvPr>
        </p:nvSpPr>
        <p:spPr>
          <a:xfrm>
            <a:off x="3578997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subTitle" idx="9"/>
          </p:nvPr>
        </p:nvSpPr>
        <p:spPr>
          <a:xfrm>
            <a:off x="1101225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1" name="Google Shape;711;p22"/>
          <p:cNvSpPr txBox="1">
            <a:spLocks noGrp="1"/>
          </p:cNvSpPr>
          <p:nvPr>
            <p:ph type="subTitle" idx="13"/>
          </p:nvPr>
        </p:nvSpPr>
        <p:spPr>
          <a:xfrm>
            <a:off x="3578997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2" name="Google Shape;712;p22"/>
          <p:cNvSpPr txBox="1">
            <a:spLocks noGrp="1"/>
          </p:cNvSpPr>
          <p:nvPr>
            <p:ph type="subTitle" idx="14"/>
          </p:nvPr>
        </p:nvSpPr>
        <p:spPr>
          <a:xfrm>
            <a:off x="6056775" y="20621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13" name="Google Shape;713;p22"/>
          <p:cNvSpPr txBox="1">
            <a:spLocks noGrp="1"/>
          </p:cNvSpPr>
          <p:nvPr>
            <p:ph type="subTitle" idx="15"/>
          </p:nvPr>
        </p:nvSpPr>
        <p:spPr>
          <a:xfrm>
            <a:off x="6056775" y="4176233"/>
            <a:ext cx="1986000" cy="100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714" name="Google Shape;714;p22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3795683" y="37498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80626">
            <a:off x="858560" y="6492642"/>
            <a:ext cx="5745931" cy="43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22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8119200" y="-16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284913" y="4297581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578952" y="-4442332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22"/>
          <p:cNvSpPr/>
          <p:nvPr/>
        </p:nvSpPr>
        <p:spPr>
          <a:xfrm rot="2491995">
            <a:off x="-1304888" y="3201960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720" name="Google Shape;720;p22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721" name="Google Shape;721;p2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5" name="Google Shape;725;p2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6" name="Google Shape;726;p2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7" name="Google Shape;727;p2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8" name="Google Shape;728;p2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9" name="Google Shape;729;p2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0" name="Google Shape;730;p2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1" name="Google Shape;731;p2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2" name="Google Shape;732;p2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3" name="Google Shape;733;p2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4" name="Google Shape;734;p22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5" name="Google Shape;735;p2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6" name="Google Shape;736;p2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7" name="Google Shape;737;p2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9" name="Google Shape;739;p2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0" name="Google Shape;740;p2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1" name="Google Shape;741;p2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2" name="Google Shape;742;p2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3" name="Google Shape;743;p2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2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2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2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2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2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2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2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2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2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756" name="Google Shape;75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89024">
            <a:off x="-955316" y="-3967159"/>
            <a:ext cx="3980359" cy="5307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9531329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60" name="Google Shape;760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-3099469" y="-1499228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2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033256">
            <a:off x="-2822875" y="4928472"/>
            <a:ext cx="5620477" cy="50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3256">
            <a:off x="-1749585" y="4789878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2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337333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68" name="Google Shape;768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0">
            <a:off x="8350606" y="3250572"/>
            <a:ext cx="4040460" cy="538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033256">
            <a:off x="-1965625" y="-4337864"/>
            <a:ext cx="5620477" cy="502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3754" y="-131543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033256">
            <a:off x="-1965360" y="-1936458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095450" y="-2925866"/>
            <a:ext cx="4080348" cy="3645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24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4932427" y="5768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3311" y="5960349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-3452868" y="3861462"/>
            <a:ext cx="5023553" cy="37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02549" y="6144785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738773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369872">
            <a:off x="5806293" y="769079"/>
            <a:ext cx="6375569" cy="478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57644" y="2455265"/>
            <a:ext cx="4151700" cy="55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2" name="Google Shape;782;p25"/>
          <p:cNvSpPr txBox="1"/>
          <p:nvPr/>
        </p:nvSpPr>
        <p:spPr>
          <a:xfrm>
            <a:off x="2099100" y="5396933"/>
            <a:ext cx="49458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lvl="0" indent="0" algn="ctr" rtl="0">
              <a:spcBef>
                <a:spcPts val="225"/>
              </a:spcBef>
              <a:spcAft>
                <a:spcPts val="0"/>
              </a:spcAft>
              <a:buNone/>
            </a:pP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CRÉDITOS: este modelo de apresentação foi criado pelo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e inclui ícones da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75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 e infográficos e imagens da </a:t>
            </a:r>
            <a:r>
              <a:rPr lang="en" sz="750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783" name="Google Shape;78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0864" y="-2234700"/>
            <a:ext cx="2954624" cy="393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3221840">
            <a:off x="5885488" y="4971357"/>
            <a:ext cx="3800999" cy="2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064542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688874" y="304795"/>
            <a:ext cx="3668797" cy="489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-3814733" y="43184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8430776" y="30478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7885">
            <a:off x="7284913" y="4297581"/>
            <a:ext cx="3919274" cy="522574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26"/>
          <p:cNvSpPr/>
          <p:nvPr/>
        </p:nvSpPr>
        <p:spPr>
          <a:xfrm rot="2491995">
            <a:off x="8353462" y="788960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791" name="Google Shape;79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9024">
            <a:off x="-802916" y="-4017959"/>
            <a:ext cx="3980359" cy="530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6663012" y="5259163"/>
            <a:ext cx="4891737" cy="366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62639">
            <a:off x="821154" y="4577902"/>
            <a:ext cx="4674799" cy="6233031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26"/>
          <p:cNvSpPr/>
          <p:nvPr/>
        </p:nvSpPr>
        <p:spPr>
          <a:xfrm rot="-8308005">
            <a:off x="1530695" y="67829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pic>
        <p:nvPicPr>
          <p:cNvPr id="795" name="Google Shape;7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89024">
            <a:off x="4446435" y="6015043"/>
            <a:ext cx="3980359" cy="530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26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175067" y="-3343095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694677" y="-4366132"/>
            <a:ext cx="5254548" cy="700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7698993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375079" y="4749871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2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-5400000">
            <a:off x="6784018" y="2469557"/>
            <a:ext cx="6162869" cy="3096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5233056" y="-4760578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27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3908924" y="34674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-2799309" y="-1449501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267202" y="5648091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4602" y="-5390647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27"/>
          <p:cNvSpPr/>
          <p:nvPr/>
        </p:nvSpPr>
        <p:spPr>
          <a:xfrm rot="-8308005">
            <a:off x="8193607" y="3954444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807" name="Google Shape;807;p27"/>
          <p:cNvGrpSpPr/>
          <p:nvPr/>
        </p:nvGrpSpPr>
        <p:grpSpPr>
          <a:xfrm rot="10800000">
            <a:off x="-1077229" y="3467443"/>
            <a:ext cx="1344377" cy="2660416"/>
            <a:chOff x="272875" y="1527563"/>
            <a:chExt cx="255950" cy="455000"/>
          </a:xfrm>
        </p:grpSpPr>
        <p:sp>
          <p:nvSpPr>
            <p:cNvPr id="808" name="Google Shape;808;p27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843" name="Google Shape;84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16315" y="-3220167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5393169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8759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192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3">
  <p:cSld name="Empty slide 3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/>
          <p:nvPr/>
        </p:nvSpPr>
        <p:spPr>
          <a:xfrm>
            <a:off x="253325" y="2881767"/>
            <a:ext cx="3095400" cy="3810400"/>
          </a:xfrm>
          <a:prstGeom prst="rect">
            <a:avLst/>
          </a:prstGeom>
          <a:solidFill>
            <a:srgbClr val="FFFFFF">
              <a:alpha val="8745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1875" y="3577167"/>
            <a:ext cx="23583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None/>
              <a:defRPr sz="1050" b="1"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/>
          </p:nvPr>
        </p:nvSpPr>
        <p:spPr>
          <a:xfrm>
            <a:off x="539550" y="5026433"/>
            <a:ext cx="2523000" cy="15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2304253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0"/>
          <p:cNvSpPr txBox="1">
            <a:spLocks noGrp="1"/>
          </p:cNvSpPr>
          <p:nvPr>
            <p:ph type="title"/>
          </p:nvPr>
        </p:nvSpPr>
        <p:spPr>
          <a:xfrm>
            <a:off x="716775" y="681200"/>
            <a:ext cx="7710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62122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504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0505212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0026465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449061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85258248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4836033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0497695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8196315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88909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2">
  <p:cSld name="Empty slide 2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4245650" y="2090833"/>
            <a:ext cx="44826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400"/>
              <a:buNone/>
              <a:defRPr sz="1800">
                <a:solidFill>
                  <a:srgbClr val="19344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ubTitle" idx="1"/>
          </p:nvPr>
        </p:nvSpPr>
        <p:spPr>
          <a:xfrm>
            <a:off x="4879550" y="4926033"/>
            <a:ext cx="32148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3E606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3842843"/>
      </p:ext>
    </p:extLst>
  </p:cSld>
  <p:clrMapOvr>
    <a:masterClrMapping/>
  </p:clrMapOvr>
  <p:hf sldNum="0"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4089709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3253503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94218961"/>
      </p:ext>
    </p:extLst>
  </p:cSld>
  <p:clrMapOvr>
    <a:masterClrMapping/>
  </p:clrMapOvr>
  <p:hf sldNum="0"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526387"/>
      </p:ext>
    </p:extLst>
  </p:cSld>
  <p:clrMapOvr>
    <a:masterClrMapping/>
  </p:clrMapOvr>
  <p:hf sldNum="0"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2256526"/>
      </p:ext>
    </p:extLst>
  </p:cSld>
  <p:clrMapOvr>
    <a:masterClrMapping/>
  </p:clrMapOvr>
  <p:hf sldNum="0"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FB0C32-F044-4939-92E4-8BA39B7A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-663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84BE8A-3E34-4967-9E7C-13EC8F6A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-663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F676-EC35-4FFD-8894-CA4F28307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7" y="0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DA1557-E095-4C82-B659-3AF550080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1202438" y="856587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F34E5EF-94D7-4AE0-BDD1-81A3ECDE6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-640962" y="1910651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829E57E-3199-4AAA-B2D5-F93264FDA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4111912" y="910846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7" name="Picture 16" descr="Tag=CustomerPhoto&#10;Crop=1&#10;Align=N/A">
            <a:extLst>
              <a:ext uri="{FF2B5EF4-FFF2-40B4-BE49-F238E27FC236}">
                <a16:creationId xmlns:a16="http://schemas.microsoft.com/office/drawing/2014/main" id="{8A791822-0971-4E61-A5E4-9AAD258F58E3}"/>
              </a:ext>
            </a:extLst>
          </p:cNvPr>
          <p:cNvPicPr>
            <a:picLocks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-663"/>
            <a:ext cx="9141714" cy="68580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B86D7D99-F789-4EDA-861D-B6B994F05F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88" y="1121700"/>
            <a:ext cx="6858000" cy="23876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B39487B-EA73-4D7B-93AA-D63B49F4DA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45288" y="3600450"/>
            <a:ext cx="6858000" cy="24511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6951255"/>
      </p:ext>
    </p:extLst>
  </p:cSld>
  <p:clrMapOvr>
    <a:masterClrMapping/>
  </p:clrMapOvr>
  <p:hf sldNum="0"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3F98AFCE-98D2-46C5-82A8-E45659B1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F69999FB-8585-40F0-990C-6A0BAD1C80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768738E-7449-46C1-B7D3-844FE2BA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399"/>
            <a:ext cx="4494413" cy="2827422"/>
          </a:xfrm>
        </p:spPr>
        <p:txBody>
          <a:bodyPr anchor="t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FF04F9-E792-4C19-9FD5-44800CEB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063" y="914400"/>
            <a:ext cx="3283286" cy="282742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F2F9DF6-DFB9-44A8-B629-57F58893AD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904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927BC207-43FE-4B6A-AEBE-875B69CF97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68880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BBF5499-9A70-4846-B98E-316EC17F9F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286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7A79F30-D473-48F6-9AC2-286C7B70F3E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79692" y="4059936"/>
            <a:ext cx="2105406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59537"/>
      </p:ext>
    </p:extLst>
  </p:cSld>
  <p:clrMapOvr>
    <a:masterClrMapping/>
  </p:clrMapOvr>
  <p:hf sldNum="0"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B910AFBC-7932-43F4-ABEA-C89B2698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7" y="857251"/>
            <a:ext cx="4436203" cy="2076450"/>
          </a:xfrm>
        </p:spPr>
        <p:txBody>
          <a:bodyPr anchor="b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178A42D-5ED2-4AB6-BE4B-410907432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190876"/>
            <a:ext cx="4436204" cy="298608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4D9A7D07-2BA3-438D-972B-EA578370D5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29376"/>
            <a:ext cx="2057400" cy="365125"/>
          </a:xfrm>
        </p:spPr>
        <p:txBody>
          <a:bodyPr/>
          <a:lstStyle>
            <a:lvl1pPr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8720583-BC84-48EB-85BC-AE71214A30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2140" y="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C3F0A5CD-C47A-4CDF-BE99-75F3A81B18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92140" y="228600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7329454B-9275-4E86-B32E-91C0DB62AA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92140" y="4572000"/>
            <a:ext cx="3449574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21E9E1BF-D594-4F96-8DBE-5A8DD51D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429376"/>
            <a:ext cx="3086100" cy="365125"/>
          </a:xfrm>
        </p:spPr>
        <p:txBody>
          <a:bodyPr/>
          <a:lstStyle>
            <a:lvl1pPr algn="l">
              <a:defRPr>
                <a:solidFill>
                  <a:schemeClr val="tx2">
                    <a:alpha val="6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C30FDEF8-F3F3-42D5-9EE1-EDDF18B3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9376"/>
            <a:ext cx="2057400" cy="365125"/>
          </a:xfrm>
        </p:spPr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59227"/>
      </p:ext>
    </p:extLst>
  </p:cSld>
  <p:clrMapOvr>
    <a:masterClrMapping/>
  </p:clrMapOvr>
  <p:hf sldNum="0"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BE04ED02-B678-4D1E-BEDA-7E28F903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8" y="9278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E2C5A2-B8B2-47C5-8E1B-3A97E2C9B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44" y="9278"/>
            <a:ext cx="914171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FD8455-A2E1-40B3-B6C4-36070AF58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0F53BE70-C6B1-407C-9333-7251BDC77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4890" y="9280"/>
            <a:ext cx="4327513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05864DDE-75C0-4BE6-93FF-A960706AD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BC3FA0F-EAE5-4DCE-ACFF-9AD00ED39F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608" y="1131641"/>
            <a:ext cx="3991964" cy="2387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  <a:ea typeface="Cambria" panose="02040503050406030204" pitchFamily="18" charset="0"/>
                <a:cs typeface="Sabon Next LT" panose="020B0502040204020203" pitchFamily="2" charset="0"/>
              </a:rPr>
              <a:t>Click to edit Master title style</a:t>
            </a:r>
            <a:endParaRPr lang="en-US" dirty="0">
              <a:solidFill>
                <a:srgbClr val="FFFFFF"/>
              </a:solidFill>
              <a:ea typeface="Cambria" panose="02040503050406030204" pitchFamily="18" charset="0"/>
              <a:cs typeface="Sabon Next LT" panose="020B0502040204020203" pitchFamily="2" charset="0"/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1FA5E0E-BEE1-4976-92B1-61EF64E343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8636" y="905256"/>
            <a:ext cx="3435858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03379FE8-A6CE-4F5A-BE1A-B2267589BE8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88636" y="3520440"/>
            <a:ext cx="3435858" cy="245059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D090CA-24E8-46A7-889A-A4FDD00A33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" y="3600450"/>
            <a:ext cx="3992166" cy="24511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7977776"/>
      </p:ext>
    </p:extLst>
  </p:cSld>
  <p:clrMapOvr>
    <a:masterClrMapping/>
  </p:clrMapOvr>
  <p:hf sldNum="0"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able Char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514350" indent="-17145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200150" indent="-17145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7175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 1">
  <p:cSld name="Empty slide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/>
          <p:nvPr/>
        </p:nvSpPr>
        <p:spPr>
          <a:xfrm>
            <a:off x="477850" y="0"/>
            <a:ext cx="4144500" cy="35364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661025" y="211900"/>
            <a:ext cx="3810000" cy="1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225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subTitle" idx="1"/>
          </p:nvPr>
        </p:nvSpPr>
        <p:spPr>
          <a:xfrm>
            <a:off x="661025" y="1520367"/>
            <a:ext cx="3667500" cy="16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4654248"/>
      </p:ext>
    </p:extLst>
  </p:cSld>
  <p:clrMapOvr>
    <a:masterClrMapping/>
  </p:clrMapOvr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2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292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" y="484632"/>
            <a:ext cx="9134856" cy="590702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016"/>
            <a:ext cx="3600450" cy="374904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835779"/>
            <a:ext cx="3600450" cy="1066800"/>
          </a:xfrm>
        </p:spPr>
        <p:txBody>
          <a:bodyPr>
            <a:normAutofit/>
          </a:bodyPr>
          <a:lstStyle>
            <a:lvl1pPr marL="171450" indent="0">
              <a:buNone/>
              <a:defRPr sz="16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18800"/>
      </p:ext>
    </p:extLst>
  </p:cSld>
  <p:clrMapOvr>
    <a:masterClrMapping/>
  </p:clrMapOvr>
  <p:hf sldNum="0"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B84B862-7F1F-4B98-B437-936D8A73A9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5498" y="2240280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C76B23B2-3605-4292-9F96-F34651B689A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54046" y="2240280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AB1E9EC3-2FB6-4E1C-8211-306450FDEE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59452" y="2267712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14">
            <a:extLst>
              <a:ext uri="{FF2B5EF4-FFF2-40B4-BE49-F238E27FC236}">
                <a16:creationId xmlns:a16="http://schemas.microsoft.com/office/drawing/2014/main" id="{F3628146-045F-4FBC-A365-3D1D4B3DA6E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64858" y="2267712"/>
            <a:ext cx="1714500" cy="232257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B50972B-CA23-4B92-987F-EE48ECCFF5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6022" y="4733925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8DE19225-DA72-4A39-8CFD-695BFBB93E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5498" y="53431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E66A7C97-DBB6-4333-B12F-E26C38E69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54046" y="4733925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041FA0B5-660E-478A-AF8A-196DBD6AE4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3522" y="53431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77C92085-3D01-44E4-BA12-E39F1EA0AC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5980" y="4733544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35DA97BC-7224-440A-A227-8F4A101804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75456" y="5342763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19">
            <a:extLst>
              <a:ext uri="{FF2B5EF4-FFF2-40B4-BE49-F238E27FC236}">
                <a16:creationId xmlns:a16="http://schemas.microsoft.com/office/drawing/2014/main" id="{C236524B-4724-42FA-A2B2-33566478FD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3479" y="4737100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500">
                <a:latin typeface="+mj-lt"/>
              </a:defRPr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5F7DE4ED-8F4D-465C-86B4-2372AE291F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2955" y="5346319"/>
            <a:ext cx="1714500" cy="590550"/>
          </a:xfrm>
        </p:spPr>
        <p:txBody>
          <a:bodyPr>
            <a:normAutofit/>
          </a:bodyPr>
          <a:lstStyle>
            <a:lvl1pPr marL="0" indent="0" defTabSz="0">
              <a:spcBef>
                <a:spcPts val="0"/>
              </a:spcBef>
              <a:buNone/>
              <a:defRPr sz="1200"/>
            </a:lvl1pPr>
            <a:lvl2pPr marL="428625" indent="0">
              <a:buNone/>
              <a:defRPr/>
            </a:lvl2pPr>
            <a:lvl3pPr marL="771525" indent="0">
              <a:buNone/>
              <a:defRPr/>
            </a:lvl3pPr>
            <a:lvl4pPr marL="1071563" indent="0">
              <a:buNone/>
              <a:defRPr/>
            </a:lvl4pPr>
            <a:lvl5pPr marL="1414463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81103"/>
      </p:ext>
    </p:extLst>
  </p:cSld>
  <p:clrMapOvr>
    <a:masterClrMapping/>
  </p:clrMapOvr>
  <p:hf sldNum="0"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60321"/>
            <a:ext cx="3868340" cy="3446463"/>
          </a:xfrm>
          <a:solidFill>
            <a:schemeClr val="bg1"/>
          </a:solidFill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3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3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3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3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60321"/>
            <a:ext cx="3887391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3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3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3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3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1C83D0-CBAB-4E41-89AB-89FF36D38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C302BB0-D231-4195-8083-264C01DF99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011680"/>
            <a:ext cx="386834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B2A70FA-99E0-466C-AC57-33C48353BB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26771" y="2011680"/>
            <a:ext cx="388739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7764849"/>
      </p:ext>
    </p:extLst>
  </p:cSld>
  <p:clrMapOvr>
    <a:masterClrMapping/>
  </p:clrMapOvr>
  <p:hf sldNum="0"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788670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1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03270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303270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22881CE-A366-4A3A-AE00-9B14BEFE4A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76701" y="2011680"/>
            <a:ext cx="2537460" cy="530352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F16E98-73C9-47B5-B88B-9120BEB9F0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76701" y="2560321"/>
            <a:ext cx="2537460" cy="3446463"/>
          </a:xfrm>
        </p:spPr>
        <p:txBody>
          <a:bodyPr>
            <a:normAutofit/>
          </a:bodyPr>
          <a:lstStyle>
            <a:lvl1pPr>
              <a:buClr>
                <a:schemeClr val="tx2">
                  <a:lumMod val="50000"/>
                  <a:lumOff val="50000"/>
                </a:schemeClr>
              </a:buClr>
              <a:defRPr sz="1050"/>
            </a:lvl1pPr>
            <a:lvl2pPr>
              <a:buClr>
                <a:schemeClr val="tx2">
                  <a:lumMod val="50000"/>
                  <a:lumOff val="50000"/>
                </a:schemeClr>
              </a:buClr>
              <a:defRPr sz="1050"/>
            </a:lvl2pPr>
            <a:lvl3pPr>
              <a:buClr>
                <a:schemeClr val="tx2">
                  <a:lumMod val="50000"/>
                  <a:lumOff val="50000"/>
                </a:schemeClr>
              </a:buClr>
              <a:defRPr sz="1050"/>
            </a:lvl3pPr>
            <a:lvl4pPr>
              <a:buClr>
                <a:schemeClr val="tx2">
                  <a:lumMod val="50000"/>
                  <a:lumOff val="50000"/>
                </a:schemeClr>
              </a:buClr>
              <a:defRPr sz="1050"/>
            </a:lvl4pPr>
            <a:lvl5pPr>
              <a:buClr>
                <a:schemeClr val="tx2">
                  <a:lumMod val="50000"/>
                  <a:lumOff val="50000"/>
                </a:schemeClr>
              </a:buCl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80469"/>
      </p:ext>
    </p:extLst>
  </p:cSld>
  <p:clrMapOvr>
    <a:masterClrMapping/>
  </p:clrMapOvr>
  <p:hf sldNum="0"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3294AE-7408-47DB-898D-41F8C069B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7" y="857251"/>
            <a:ext cx="4617038" cy="2076450"/>
          </a:xfrm>
        </p:spPr>
        <p:txBody>
          <a:bodyPr anchor="b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73052A-4118-4E04-81F8-A44EC172F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5" y="3190876"/>
            <a:ext cx="4617039" cy="2986087"/>
          </a:xfrm>
        </p:spPr>
        <p:txBody>
          <a:bodyPr>
            <a:normAutofit/>
          </a:bodyPr>
          <a:lstStyle>
            <a:lvl1pPr marL="0" indent="0">
              <a:buNone/>
              <a:defRPr sz="1650"/>
            </a:lvl1pPr>
          </a:lstStyle>
          <a:p>
            <a:pPr marL="171450" lvl="0" indent="-171450"/>
            <a:r>
              <a:rPr lang="en-US" sz="150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988D1E1-6064-4D6A-9EB1-578E20A2A0ED}"/>
              </a:ext>
            </a:extLst>
          </p:cNvPr>
          <p:cNvSpPr txBox="1">
            <a:spLocks/>
          </p:cNvSpPr>
          <p:nvPr/>
        </p:nvSpPr>
        <p:spPr>
          <a:xfrm>
            <a:off x="630936" y="6429376"/>
            <a:ext cx="1985044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B23B9F-B223-42FC-B961-B8BFC75D2259}" type="datetime1">
              <a:rPr lang="en-US" sz="675" smtClean="0">
                <a:solidFill>
                  <a:schemeClr val="tx2">
                    <a:alpha val="60000"/>
                  </a:schemeClr>
                </a:solidFill>
              </a:rPr>
              <a:pPr/>
              <a:t>8/9/2024</a:t>
            </a:fld>
            <a:endParaRPr lang="en-US" sz="675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D47C5CB-0317-4DC6-A76F-38A5BB1FD1C2}"/>
              </a:ext>
            </a:extLst>
          </p:cNvPr>
          <p:cNvSpPr txBox="1">
            <a:spLocks/>
          </p:cNvSpPr>
          <p:nvPr/>
        </p:nvSpPr>
        <p:spPr>
          <a:xfrm>
            <a:off x="3033522" y="6429376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75">
                <a:solidFill>
                  <a:schemeClr val="tx2">
                    <a:alpha val="60000"/>
                  </a:schemeClr>
                </a:solidFill>
              </a:rPr>
              <a:t>Sample footer text</a:t>
            </a:r>
            <a:endParaRPr lang="en-US" sz="675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CCF6E15-0BE7-453B-BBD4-B379C390AD22}"/>
              </a:ext>
            </a:extLst>
          </p:cNvPr>
          <p:cNvSpPr txBox="1">
            <a:spLocks/>
          </p:cNvSpPr>
          <p:nvPr/>
        </p:nvSpPr>
        <p:spPr>
          <a:xfrm>
            <a:off x="6460236" y="6429376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 cap="all" spc="1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844951-7827-47D4-8276-7DDE1FA7D85A}" type="slidenum">
              <a:rPr lang="en-US" sz="675" smtClean="0">
                <a:solidFill>
                  <a:schemeClr val="tx2">
                    <a:alpha val="60000"/>
                  </a:schemeClr>
                </a:solidFill>
              </a:rPr>
              <a:pPr/>
              <a:t>‹#›</a:t>
            </a:fld>
            <a:endParaRPr lang="en-US" sz="675" dirty="0">
              <a:solidFill>
                <a:schemeClr val="tx2">
                  <a:alpha val="60000"/>
                </a:scheme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E092228-4487-4E3A-AEE3-12DC34A061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68696" y="484632"/>
            <a:ext cx="3209544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6AB20921-6E7F-4BD8-9399-D18CABB64B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68696" y="3511296"/>
            <a:ext cx="3209544" cy="2862072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52574607"/>
      </p:ext>
    </p:extLst>
  </p:cSld>
  <p:clrMapOvr>
    <a:masterClrMapping/>
  </p:clrMapOvr>
  <p:hf sldNum="0"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022B425-A1C3-4DFE-BF49-1B9F96D46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3893769"/>
            <a:ext cx="4494413" cy="2319306"/>
          </a:xfrm>
        </p:spPr>
        <p:txBody>
          <a:bodyPr anchor="t">
            <a:normAutofit/>
          </a:bodyPr>
          <a:lstStyle/>
          <a:p>
            <a:r>
              <a:rPr lang="en-US" sz="330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</a:rPr>
              <a:t>Click to edit Master title style</a:t>
            </a:r>
            <a:endParaRPr lang="en-US" sz="3300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2AEC60F9-EA79-4A18-B040-024AFB62FD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0332" y="484632"/>
            <a:ext cx="8407908" cy="3191256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3B88B7B-A749-40EA-A140-38D1E04EF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350" y="3893770"/>
            <a:ext cx="3283286" cy="2319306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</a:lstStyle>
          <a:p>
            <a:pPr marL="171450" lvl="0" indent="-171450"/>
            <a:r>
              <a:rPr lang="en-US" sz="1350">
                <a:solidFill>
                  <a:schemeClr val="tx2">
                    <a:alpha val="60000"/>
                  </a:schemeClr>
                </a:solidFill>
              </a:rPr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418490"/>
            <a:ext cx="2057400" cy="365125"/>
          </a:xfrm>
        </p:spPr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34007"/>
      </p:ext>
    </p:extLst>
  </p:cSld>
  <p:clrMapOvr>
    <a:masterClrMapping/>
  </p:clrMapOvr>
  <p:hf sldNum="0"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3835"/>
      </p:ext>
    </p:extLst>
  </p:cSld>
  <p:clrMapOvr>
    <a:masterClrMapping/>
  </p:clrMapOvr>
  <p:hf sldNum="0"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1427"/>
      </p:ext>
    </p:extLst>
  </p:cSld>
  <p:clrMapOvr>
    <a:masterClrMapping/>
  </p:clrMapOvr>
  <p:hf sldNum="0"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9429"/>
      </p:ext>
    </p:extLst>
  </p:cSld>
  <p:clrMapOvr>
    <a:masterClrMapping/>
  </p:clrMapOvr>
  <p:hf sldNum="0"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2057400"/>
            <a:ext cx="38862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2057400"/>
            <a:ext cx="38862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333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">
  <p:cSld name="Big text &amp; some text slide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None/>
              <a:defRPr sz="67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9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2"/>
          </p:nvPr>
        </p:nvSpPr>
        <p:spPr>
          <a:xfrm>
            <a:off x="867300" y="3971367"/>
            <a:ext cx="74094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13924307"/>
      </p:ext>
    </p:extLst>
  </p:cSld>
  <p:clrMapOvr>
    <a:masterClrMapping/>
  </p:clrMapOvr>
  <p:hf sldNum="0"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907"/>
      </p:ext>
    </p:extLst>
  </p:cSld>
  <p:clrMapOvr>
    <a:masterClrMapping/>
  </p:clrMapOvr>
  <p:hf sldNum="0"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50227"/>
      </p:ext>
    </p:extLst>
  </p:cSld>
  <p:clrMapOvr>
    <a:masterClrMapping/>
  </p:clrMapOvr>
  <p:hf sldNum="0"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685800"/>
            <a:ext cx="2949178" cy="1371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685801"/>
            <a:ext cx="4629150" cy="51752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209800"/>
            <a:ext cx="2949178" cy="36591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915192"/>
      </p:ext>
    </p:extLst>
  </p:cSld>
  <p:clrMapOvr>
    <a:masterClrMapping/>
  </p:clrMapOvr>
  <p:hf sldNum="0"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5207389"/>
      </p:ext>
    </p:extLst>
  </p:cSld>
  <p:clrMapOvr>
    <a:masterClrMapping/>
  </p:clrMapOvr>
  <p:hf sldNum="0" hdr="0" ft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7946771"/>
      </p:ext>
    </p:extLst>
  </p:cSld>
  <p:clrMapOvr>
    <a:masterClrMapping/>
  </p:clrMapOvr>
  <p:hf sldNum="0" hdr="0" ft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961716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 text &amp; some text slide 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867300" y="3971367"/>
            <a:ext cx="74094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None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9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/>
          </p:nvPr>
        </p:nvSpPr>
        <p:spPr>
          <a:xfrm>
            <a:off x="930100" y="1308700"/>
            <a:ext cx="7283700" cy="2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sz="5400" b="1" u="sng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4500" u="sng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8711564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795300" y="517533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21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49168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right">
  <p:cSld name="Image slide with title and text righ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 hasCustomPrompt="1"/>
          </p:nvPr>
        </p:nvSpPr>
        <p:spPr>
          <a:xfrm>
            <a:off x="3830850" y="9003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3399300" y="18669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 idx="2" hasCustomPrompt="1"/>
          </p:nvPr>
        </p:nvSpPr>
        <p:spPr>
          <a:xfrm>
            <a:off x="3830850" y="25861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3"/>
          </p:nvPr>
        </p:nvSpPr>
        <p:spPr>
          <a:xfrm>
            <a:off x="3399300" y="35527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4" hasCustomPrompt="1"/>
          </p:nvPr>
        </p:nvSpPr>
        <p:spPr>
          <a:xfrm>
            <a:off x="3830850" y="4271900"/>
            <a:ext cx="5301000" cy="11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4800"/>
              <a:buNone/>
              <a:defRPr sz="3600">
                <a:solidFill>
                  <a:srgbClr val="01010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0101"/>
              </a:buClr>
              <a:buSzPts val="12000"/>
              <a:buNone/>
              <a:defRPr sz="9000">
                <a:solidFill>
                  <a:srgbClr val="01010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5"/>
          </p:nvPr>
        </p:nvSpPr>
        <p:spPr>
          <a:xfrm>
            <a:off x="3399300" y="5238500"/>
            <a:ext cx="61641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118408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ext">
  <p:cSld name="Image slide with 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227550" y="396233"/>
            <a:ext cx="86889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"/>
          </p:nvPr>
        </p:nvSpPr>
        <p:spPr>
          <a:xfrm>
            <a:off x="5340273" y="1567967"/>
            <a:ext cx="3095100" cy="1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ubTitle" idx="2"/>
          </p:nvPr>
        </p:nvSpPr>
        <p:spPr>
          <a:xfrm>
            <a:off x="5340273" y="4255668"/>
            <a:ext cx="3095100" cy="19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5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850125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4062450" y="921967"/>
            <a:ext cx="1019100" cy="1358800"/>
          </a:xfrm>
          <a:prstGeom prst="flowChartConnector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489811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slide">
  <p:cSld name="Four columns slid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489475" y="2095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ubTitle" idx="2"/>
          </p:nvPr>
        </p:nvSpPr>
        <p:spPr>
          <a:xfrm>
            <a:off x="489475" y="4846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ubTitle" idx="3"/>
          </p:nvPr>
        </p:nvSpPr>
        <p:spPr>
          <a:xfrm>
            <a:off x="2879225" y="2095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4"/>
          </p:nvPr>
        </p:nvSpPr>
        <p:spPr>
          <a:xfrm>
            <a:off x="2879225" y="4846533"/>
            <a:ext cx="2082300" cy="1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9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9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9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9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9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9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9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9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subTitle" idx="5"/>
          </p:nvPr>
        </p:nvSpPr>
        <p:spPr>
          <a:xfrm>
            <a:off x="182025" y="16973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ubTitle" idx="6"/>
          </p:nvPr>
        </p:nvSpPr>
        <p:spPr>
          <a:xfrm>
            <a:off x="182025" y="44480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7"/>
          </p:nvPr>
        </p:nvSpPr>
        <p:spPr>
          <a:xfrm>
            <a:off x="2571725" y="16973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subTitle" idx="8"/>
          </p:nvPr>
        </p:nvSpPr>
        <p:spPr>
          <a:xfrm>
            <a:off x="2571725" y="4448033"/>
            <a:ext cx="2697300" cy="58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50" b="1">
                <a:solidFill>
                  <a:srgbClr val="A5B7C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A5B7C6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18270593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s &amp; two column">
  <p:cSld name="Slide with images &amp; two colum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77250" y="3645867"/>
            <a:ext cx="38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5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 idx="2"/>
          </p:nvPr>
        </p:nvSpPr>
        <p:spPr>
          <a:xfrm>
            <a:off x="4949250" y="3645867"/>
            <a:ext cx="38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500">
                <a:solidFill>
                  <a:srgbClr val="19344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 idx="3"/>
          </p:nvPr>
        </p:nvSpPr>
        <p:spPr>
          <a:xfrm>
            <a:off x="674850" y="4617700"/>
            <a:ext cx="32223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1" name="Google Shape;121;p22"/>
          <p:cNvSpPr txBox="1">
            <a:spLocks noGrp="1"/>
          </p:cNvSpPr>
          <p:nvPr>
            <p:ph type="title" idx="4"/>
          </p:nvPr>
        </p:nvSpPr>
        <p:spPr>
          <a:xfrm>
            <a:off x="5246850" y="4617700"/>
            <a:ext cx="32223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22" name="Google Shape;122;p22"/>
          <p:cNvCxnSpPr/>
          <p:nvPr/>
        </p:nvCxnSpPr>
        <p:spPr>
          <a:xfrm>
            <a:off x="4583875" y="3662867"/>
            <a:ext cx="0" cy="25056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0801001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">
  <p:cSld name="Slide with image and title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5083800" y="17763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5083800" y="33049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Google Shape;126;p23"/>
          <p:cNvSpPr/>
          <p:nvPr/>
        </p:nvSpPr>
        <p:spPr>
          <a:xfrm>
            <a:off x="0" y="0"/>
            <a:ext cx="4457400" cy="6858000"/>
          </a:xfrm>
          <a:prstGeom prst="rect">
            <a:avLst/>
          </a:prstGeom>
          <a:solidFill>
            <a:srgbClr val="435D7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" name="Google Shape;127;p23"/>
          <p:cNvCxnSpPr/>
          <p:nvPr/>
        </p:nvCxnSpPr>
        <p:spPr>
          <a:xfrm>
            <a:off x="5161825" y="1547767"/>
            <a:ext cx="1140000" cy="0"/>
          </a:xfrm>
          <a:prstGeom prst="straightConnector1">
            <a:avLst/>
          </a:prstGeom>
          <a:noFill/>
          <a:ln w="19050" cap="flat" cmpd="sng">
            <a:solidFill>
              <a:srgbClr val="1934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254301083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and title 1">
  <p:cSld name="Slide with image and title 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5083800" y="17763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5083800" y="33049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1" name="Google Shape;131;p24"/>
          <p:cNvCxnSpPr/>
          <p:nvPr/>
        </p:nvCxnSpPr>
        <p:spPr>
          <a:xfrm>
            <a:off x="5161825" y="1547767"/>
            <a:ext cx="1140000" cy="0"/>
          </a:xfrm>
          <a:prstGeom prst="straightConnector1">
            <a:avLst/>
          </a:prstGeom>
          <a:noFill/>
          <a:ln w="19050" cap="flat" cmpd="sng">
            <a:solidFill>
              <a:srgbClr val="1934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7498489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text right" type="titleOnly">
  <p:cSld name="Title slide with text righ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>
            <a:off x="472215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 txBox="1">
            <a:spLocks noGrp="1"/>
          </p:cNvSpPr>
          <p:nvPr>
            <p:ph type="title"/>
          </p:nvPr>
        </p:nvSpPr>
        <p:spPr>
          <a:xfrm>
            <a:off x="510990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 idx="2"/>
          </p:nvPr>
        </p:nvSpPr>
        <p:spPr>
          <a:xfrm>
            <a:off x="5109900" y="3425467"/>
            <a:ext cx="2842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36" name="Google Shape;136;p25"/>
          <p:cNvCxnSpPr/>
          <p:nvPr/>
        </p:nvCxnSpPr>
        <p:spPr>
          <a:xfrm>
            <a:off x="7703150" y="5362333"/>
            <a:ext cx="506700" cy="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50394195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nd text left">
  <p:cSld name="Title slide and text lef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 flipH="1">
            <a:off x="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 flipH="1">
            <a:off x="46215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title" idx="2"/>
          </p:nvPr>
        </p:nvSpPr>
        <p:spPr>
          <a:xfrm flipH="1">
            <a:off x="1218450" y="3425467"/>
            <a:ext cx="2842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141" name="Google Shape;141;p26"/>
          <p:cNvCxnSpPr/>
          <p:nvPr/>
        </p:nvCxnSpPr>
        <p:spPr>
          <a:xfrm flipH="1">
            <a:off x="961300" y="5362333"/>
            <a:ext cx="506700" cy="6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2372507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and text left 1">
  <p:cSld name="Title slide and text left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"/>
          <p:cNvSpPr/>
          <p:nvPr/>
        </p:nvSpPr>
        <p:spPr>
          <a:xfrm flipH="1">
            <a:off x="0" y="2159367"/>
            <a:ext cx="4449000" cy="9476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 flipH="1">
            <a:off x="462150" y="2251367"/>
            <a:ext cx="35991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Roboto Medium"/>
              <a:buNone/>
              <a:defRPr sz="19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oboto Medium"/>
              <a:buNone/>
              <a:defRPr sz="21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 idx="2"/>
          </p:nvPr>
        </p:nvSpPr>
        <p:spPr>
          <a:xfrm flipH="1">
            <a:off x="1218550" y="3425467"/>
            <a:ext cx="6955800" cy="15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None/>
              <a:defRPr sz="105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4886791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99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34016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500277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- Right">
  <p:cSld name="Title and text - Righ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55975" y="3216300"/>
            <a:ext cx="424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7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2"/>
          </p:nvPr>
        </p:nvSpPr>
        <p:spPr>
          <a:xfrm>
            <a:off x="463975" y="3768867"/>
            <a:ext cx="4032000" cy="2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1600"/>
              <a:buFont typeface="Roboto"/>
              <a:buNone/>
              <a:defRPr sz="1200">
                <a:solidFill>
                  <a:srgbClr val="A0A0A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solidFill>
                  <a:srgbClr val="3E606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934089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523587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113851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50177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6570020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522802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79762923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507058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70483041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013619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805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slide">
  <p:cSld name="Title and sub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7675" y="550900"/>
            <a:ext cx="870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2"/>
          </p:nvPr>
        </p:nvSpPr>
        <p:spPr>
          <a:xfrm>
            <a:off x="367675" y="1212900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A0A0"/>
              </a:buClr>
              <a:buSzPts val="2600"/>
              <a:buNone/>
              <a:defRPr sz="1500">
                <a:solidFill>
                  <a:srgbClr val="A0A0A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708061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520265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3277041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0088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9278863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5584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606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20947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9808884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11599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72247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Image slide with title and text lef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5083800" y="455533"/>
            <a:ext cx="363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18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5083800" y="19841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112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975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9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5083800" y="5089733"/>
            <a:ext cx="36384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685800" lvl="1" indent="-24765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028700" lvl="2" indent="-24288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371600" lvl="3" indent="-242888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112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1714500" lvl="4" indent="-23812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057400" lvl="5" indent="-238125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2400300" lvl="6" indent="-23336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2743200" lvl="7" indent="-23336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97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3086100" lvl="8" indent="-22860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9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Google Shape;27;p6"/>
          <p:cNvSpPr/>
          <p:nvPr/>
        </p:nvSpPr>
        <p:spPr>
          <a:xfrm>
            <a:off x="5074251" y="5089733"/>
            <a:ext cx="3760500" cy="14144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subTitle" idx="3"/>
          </p:nvPr>
        </p:nvSpPr>
        <p:spPr>
          <a:xfrm>
            <a:off x="5191125" y="5115000"/>
            <a:ext cx="3526800" cy="13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0377188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9320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0"/>
          <p:cNvSpPr txBox="1">
            <a:spLocks noGrp="1"/>
          </p:cNvSpPr>
          <p:nvPr>
            <p:ph type="title"/>
          </p:nvPr>
        </p:nvSpPr>
        <p:spPr>
          <a:xfrm>
            <a:off x="713225" y="719333"/>
            <a:ext cx="2887500" cy="22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75845859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3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138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00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765554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25"/>
          <p:cNvSpPr txBox="1">
            <a:spLocks noGrp="1"/>
          </p:cNvSpPr>
          <p:nvPr>
            <p:ph type="title"/>
          </p:nvPr>
        </p:nvSpPr>
        <p:spPr>
          <a:xfrm>
            <a:off x="2140800" y="720000"/>
            <a:ext cx="4862400" cy="17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37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subTitle" idx="1"/>
          </p:nvPr>
        </p:nvSpPr>
        <p:spPr>
          <a:xfrm>
            <a:off x="2347900" y="2455267"/>
            <a:ext cx="44481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1976973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95300" y="2280767"/>
            <a:ext cx="75534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2250">
                <a:solidFill>
                  <a:schemeClr val="lt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825150" y="5445551"/>
            <a:ext cx="7493700" cy="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A5B7C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74964537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6703911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9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47" name="Google Shape;547;p19"/>
          <p:cNvSpPr txBox="1">
            <a:spLocks noGrp="1"/>
          </p:cNvSpPr>
          <p:nvPr>
            <p:ph type="subTitle" idx="1"/>
          </p:nvPr>
        </p:nvSpPr>
        <p:spPr>
          <a:xfrm>
            <a:off x="2754188" y="248548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8" name="Google Shape;548;p19"/>
          <p:cNvSpPr txBox="1">
            <a:spLocks noGrp="1"/>
          </p:cNvSpPr>
          <p:nvPr>
            <p:ph type="subTitle" idx="2"/>
          </p:nvPr>
        </p:nvSpPr>
        <p:spPr>
          <a:xfrm>
            <a:off x="2761591" y="393346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49" name="Google Shape;549;p19"/>
          <p:cNvSpPr txBox="1">
            <a:spLocks noGrp="1"/>
          </p:cNvSpPr>
          <p:nvPr>
            <p:ph type="subTitle" idx="3"/>
          </p:nvPr>
        </p:nvSpPr>
        <p:spPr>
          <a:xfrm>
            <a:off x="2754196" y="5381433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0" name="Google Shape;550;p19"/>
          <p:cNvSpPr txBox="1">
            <a:spLocks noGrp="1"/>
          </p:cNvSpPr>
          <p:nvPr>
            <p:ph type="subTitle" idx="4"/>
          </p:nvPr>
        </p:nvSpPr>
        <p:spPr>
          <a:xfrm>
            <a:off x="2754188" y="1911400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1" name="Google Shape;551;p19"/>
          <p:cNvSpPr txBox="1">
            <a:spLocks noGrp="1"/>
          </p:cNvSpPr>
          <p:nvPr>
            <p:ph type="subTitle" idx="5"/>
          </p:nvPr>
        </p:nvSpPr>
        <p:spPr>
          <a:xfrm>
            <a:off x="2761600" y="3359368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52" name="Google Shape;552;p19"/>
          <p:cNvSpPr txBox="1">
            <a:spLocks noGrp="1"/>
          </p:cNvSpPr>
          <p:nvPr>
            <p:ph type="subTitle" idx="6"/>
          </p:nvPr>
        </p:nvSpPr>
        <p:spPr>
          <a:xfrm>
            <a:off x="2754188" y="4807337"/>
            <a:ext cx="48429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49549813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4"/>
          <p:cNvSpPr txBox="1">
            <a:spLocks noGrp="1"/>
          </p:cNvSpPr>
          <p:nvPr>
            <p:ph type="title"/>
          </p:nvPr>
        </p:nvSpPr>
        <p:spPr>
          <a:xfrm>
            <a:off x="855829" y="2318717"/>
            <a:ext cx="29757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67" name="Google Shape;767;p24"/>
          <p:cNvSpPr txBox="1">
            <a:spLocks noGrp="1"/>
          </p:cNvSpPr>
          <p:nvPr>
            <p:ph type="body" idx="1"/>
          </p:nvPr>
        </p:nvSpPr>
        <p:spPr>
          <a:xfrm>
            <a:off x="855829" y="3238484"/>
            <a:ext cx="29757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2816039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1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0" name="Google Shape;650;p21"/>
          <p:cNvSpPr txBox="1">
            <a:spLocks noGrp="1"/>
          </p:cNvSpPr>
          <p:nvPr>
            <p:ph type="subTitle" idx="1"/>
          </p:nvPr>
        </p:nvSpPr>
        <p:spPr>
          <a:xfrm>
            <a:off x="2241587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1" name="Google Shape;651;p21"/>
          <p:cNvSpPr txBox="1">
            <a:spLocks noGrp="1"/>
          </p:cNvSpPr>
          <p:nvPr>
            <p:ph type="subTitle" idx="2"/>
          </p:nvPr>
        </p:nvSpPr>
        <p:spPr>
          <a:xfrm>
            <a:off x="6006963" y="27365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2" name="Google Shape;652;p21"/>
          <p:cNvSpPr txBox="1">
            <a:spLocks noGrp="1"/>
          </p:cNvSpPr>
          <p:nvPr>
            <p:ph type="subTitle" idx="3"/>
          </p:nvPr>
        </p:nvSpPr>
        <p:spPr>
          <a:xfrm>
            <a:off x="2241587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3" name="Google Shape;653;p21"/>
          <p:cNvSpPr txBox="1">
            <a:spLocks noGrp="1"/>
          </p:cNvSpPr>
          <p:nvPr>
            <p:ph type="subTitle" idx="4"/>
          </p:nvPr>
        </p:nvSpPr>
        <p:spPr>
          <a:xfrm>
            <a:off x="6006963" y="4647700"/>
            <a:ext cx="1978200" cy="9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4" name="Google Shape;654;p21"/>
          <p:cNvSpPr txBox="1">
            <a:spLocks noGrp="1"/>
          </p:cNvSpPr>
          <p:nvPr>
            <p:ph type="subTitle" idx="5"/>
          </p:nvPr>
        </p:nvSpPr>
        <p:spPr>
          <a:xfrm>
            <a:off x="2241587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5" name="Google Shape;655;p21"/>
          <p:cNvSpPr txBox="1">
            <a:spLocks noGrp="1"/>
          </p:cNvSpPr>
          <p:nvPr>
            <p:ph type="subTitle" idx="6"/>
          </p:nvPr>
        </p:nvSpPr>
        <p:spPr>
          <a:xfrm>
            <a:off x="6006963" y="24005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6" name="Google Shape;656;p21"/>
          <p:cNvSpPr txBox="1">
            <a:spLocks noGrp="1"/>
          </p:cNvSpPr>
          <p:nvPr>
            <p:ph type="subTitle" idx="7"/>
          </p:nvPr>
        </p:nvSpPr>
        <p:spPr>
          <a:xfrm>
            <a:off x="2241587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57" name="Google Shape;657;p21"/>
          <p:cNvSpPr txBox="1">
            <a:spLocks noGrp="1"/>
          </p:cNvSpPr>
          <p:nvPr>
            <p:ph type="subTitle" idx="8"/>
          </p:nvPr>
        </p:nvSpPr>
        <p:spPr>
          <a:xfrm>
            <a:off x="6006963" y="4311700"/>
            <a:ext cx="1978200" cy="5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2156885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992181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two column slide" type="twoColTx">
  <p:cSld name="Title &amp; two column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 idx="2"/>
          </p:nvPr>
        </p:nvSpPr>
        <p:spPr>
          <a:xfrm>
            <a:off x="1677450" y="2847867"/>
            <a:ext cx="23994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 idx="3"/>
          </p:nvPr>
        </p:nvSpPr>
        <p:spPr>
          <a:xfrm>
            <a:off x="1266000" y="3509867"/>
            <a:ext cx="3222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33" name="Google Shape;33;p7"/>
          <p:cNvCxnSpPr/>
          <p:nvPr/>
        </p:nvCxnSpPr>
        <p:spPr>
          <a:xfrm>
            <a:off x="4567200" y="3015000"/>
            <a:ext cx="9600" cy="26684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7"/>
          <p:cNvSpPr txBox="1">
            <a:spLocks noGrp="1"/>
          </p:cNvSpPr>
          <p:nvPr>
            <p:ph type="title" idx="4"/>
          </p:nvPr>
        </p:nvSpPr>
        <p:spPr>
          <a:xfrm>
            <a:off x="5067200" y="2847867"/>
            <a:ext cx="23994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 idx="5"/>
          </p:nvPr>
        </p:nvSpPr>
        <p:spPr>
          <a:xfrm>
            <a:off x="4655750" y="3509867"/>
            <a:ext cx="3222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2021040"/>
      </p:ext>
    </p:extLst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7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1" name="Google Shape;481;p17"/>
          <p:cNvSpPr txBox="1">
            <a:spLocks noGrp="1"/>
          </p:cNvSpPr>
          <p:nvPr>
            <p:ph type="subTitle" idx="1"/>
          </p:nvPr>
        </p:nvSpPr>
        <p:spPr>
          <a:xfrm>
            <a:off x="937700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2" name="Google Shape;482;p17"/>
          <p:cNvSpPr txBox="1">
            <a:spLocks noGrp="1"/>
          </p:cNvSpPr>
          <p:nvPr>
            <p:ph type="subTitle" idx="2"/>
          </p:nvPr>
        </p:nvSpPr>
        <p:spPr>
          <a:xfrm>
            <a:off x="3484421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3" name="Google Shape;483;p17"/>
          <p:cNvSpPr txBox="1">
            <a:spLocks noGrp="1"/>
          </p:cNvSpPr>
          <p:nvPr>
            <p:ph type="subTitle" idx="3"/>
          </p:nvPr>
        </p:nvSpPr>
        <p:spPr>
          <a:xfrm>
            <a:off x="6031149" y="5132567"/>
            <a:ext cx="21753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4" name="Google Shape;484;p17"/>
          <p:cNvSpPr txBox="1">
            <a:spLocks noGrp="1"/>
          </p:cNvSpPr>
          <p:nvPr>
            <p:ph type="title" idx="4" hasCustomPrompt="1"/>
          </p:nvPr>
        </p:nvSpPr>
        <p:spPr>
          <a:xfrm>
            <a:off x="164750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5" name="Google Shape;485;p17"/>
          <p:cNvSpPr txBox="1">
            <a:spLocks noGrp="1"/>
          </p:cNvSpPr>
          <p:nvPr>
            <p:ph type="title" idx="5" hasCustomPrompt="1"/>
          </p:nvPr>
        </p:nvSpPr>
        <p:spPr>
          <a:xfrm>
            <a:off x="4194220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6" name="Google Shape;486;p17"/>
          <p:cNvSpPr txBox="1">
            <a:spLocks noGrp="1"/>
          </p:cNvSpPr>
          <p:nvPr>
            <p:ph type="title" idx="6" hasCustomPrompt="1"/>
          </p:nvPr>
        </p:nvSpPr>
        <p:spPr>
          <a:xfrm>
            <a:off x="6740947" y="1574300"/>
            <a:ext cx="755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487" name="Google Shape;487;p17"/>
          <p:cNvSpPr txBox="1">
            <a:spLocks noGrp="1"/>
          </p:cNvSpPr>
          <p:nvPr>
            <p:ph type="subTitle" idx="7"/>
          </p:nvPr>
        </p:nvSpPr>
        <p:spPr>
          <a:xfrm>
            <a:off x="93770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8" name="Google Shape;488;p17"/>
          <p:cNvSpPr txBox="1">
            <a:spLocks noGrp="1"/>
          </p:cNvSpPr>
          <p:nvPr>
            <p:ph type="subTitle" idx="8"/>
          </p:nvPr>
        </p:nvSpPr>
        <p:spPr>
          <a:xfrm>
            <a:off x="3484422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2857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89" name="Google Shape;489;p17"/>
          <p:cNvSpPr txBox="1">
            <a:spLocks noGrp="1"/>
          </p:cNvSpPr>
          <p:nvPr>
            <p:ph type="subTitle" idx="9"/>
          </p:nvPr>
        </p:nvSpPr>
        <p:spPr>
          <a:xfrm>
            <a:off x="6031150" y="4639567"/>
            <a:ext cx="2175300" cy="6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74058649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725734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857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27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2356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339250" y="3"/>
            <a:ext cx="1869727" cy="7133167"/>
            <a:chOff x="7339248" y="0"/>
            <a:chExt cx="1869727" cy="5349875"/>
          </a:xfrm>
        </p:grpSpPr>
        <p:sp>
          <p:nvSpPr>
            <p:cNvPr id="10" name="Google Shape;10;p2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50" name="Google Shape;150;p2"/>
          <p:cNvSpPr txBox="1">
            <a:spLocks noGrp="1"/>
          </p:cNvSpPr>
          <p:nvPr>
            <p:ph type="ctrTitle"/>
          </p:nvPr>
        </p:nvSpPr>
        <p:spPr>
          <a:xfrm>
            <a:off x="750125" y="975167"/>
            <a:ext cx="3822000" cy="358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750125" y="5168033"/>
            <a:ext cx="3822000" cy="7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6438760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oogle Shape;153;p3"/>
          <p:cNvGrpSpPr/>
          <p:nvPr/>
        </p:nvGrpSpPr>
        <p:grpSpPr>
          <a:xfrm>
            <a:off x="7339250" y="3"/>
            <a:ext cx="1869727" cy="7133167"/>
            <a:chOff x="7339248" y="0"/>
            <a:chExt cx="1869727" cy="5349875"/>
          </a:xfrm>
        </p:grpSpPr>
        <p:sp>
          <p:nvSpPr>
            <p:cNvPr id="154" name="Google Shape;154;p3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94" name="Google Shape;294;p3"/>
          <p:cNvSpPr txBox="1">
            <a:spLocks noGrp="1"/>
          </p:cNvSpPr>
          <p:nvPr>
            <p:ph type="title" hasCustomPrompt="1"/>
          </p:nvPr>
        </p:nvSpPr>
        <p:spPr>
          <a:xfrm flipH="1">
            <a:off x="1605175" y="1102300"/>
            <a:ext cx="1608900" cy="14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75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1875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3"/>
          <p:cNvSpPr txBox="1">
            <a:spLocks noGrp="1"/>
          </p:cNvSpPr>
          <p:nvPr>
            <p:ph type="title" idx="2"/>
          </p:nvPr>
        </p:nvSpPr>
        <p:spPr>
          <a:xfrm>
            <a:off x="3492313" y="1115433"/>
            <a:ext cx="2994300" cy="5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262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6" name="Google Shape;296;p3"/>
          <p:cNvSpPr txBox="1">
            <a:spLocks noGrp="1"/>
          </p:cNvSpPr>
          <p:nvPr>
            <p:ph type="subTitle" idx="1"/>
          </p:nvPr>
        </p:nvSpPr>
        <p:spPr>
          <a:xfrm>
            <a:off x="3492313" y="1813033"/>
            <a:ext cx="2994300" cy="7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6742142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"/>
          <p:cNvSpPr txBox="1">
            <a:spLocks noGrp="1"/>
          </p:cNvSpPr>
          <p:nvPr>
            <p:ph type="body" idx="1"/>
          </p:nvPr>
        </p:nvSpPr>
        <p:spPr>
          <a:xfrm>
            <a:off x="733925" y="1954467"/>
            <a:ext cx="7676100" cy="39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825"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9" name="Google Shape;299;p4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300" name="Google Shape;300;p4"/>
          <p:cNvGrpSpPr/>
          <p:nvPr/>
        </p:nvGrpSpPr>
        <p:grpSpPr>
          <a:xfrm>
            <a:off x="-451746" y="3"/>
            <a:ext cx="801246" cy="7133167"/>
            <a:chOff x="-355746" y="0"/>
            <a:chExt cx="801246" cy="5349875"/>
          </a:xfrm>
        </p:grpSpPr>
        <p:sp>
          <p:nvSpPr>
            <p:cNvPr id="301" name="Google Shape;301;p4"/>
            <p:cNvSpPr/>
            <p:nvPr/>
          </p:nvSpPr>
          <p:spPr>
            <a:xfrm>
              <a:off x="-89107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-355746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78195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78195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-89107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-89107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78195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-355746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78859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-355746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78859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-355746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-355746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78195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-89107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-355746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-89107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-89107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-355746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178859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-89107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178859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-355746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-89107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-89107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78859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-355746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178195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-89107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355746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89107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355746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178195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178195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89107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89107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178195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355746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178859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-355746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178195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-355746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-355746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178195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-89107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-355746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-89107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-89107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-355746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178859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-89107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178859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-355746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-89107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-89107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178859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-355746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178859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-89107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-355746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361" name="Google Shape;361;p4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362" name="Google Shape;362;p4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4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6996455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35637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6" name="Google Shape;366;p5"/>
          <p:cNvSpPr txBox="1">
            <a:spLocks noGrp="1"/>
          </p:cNvSpPr>
          <p:nvPr>
            <p:ph type="subTitle" idx="1"/>
          </p:nvPr>
        </p:nvSpPr>
        <p:spPr>
          <a:xfrm>
            <a:off x="1278375" y="2995500"/>
            <a:ext cx="3019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7" name="Google Shape;367;p5"/>
          <p:cNvSpPr txBox="1">
            <a:spLocks noGrp="1"/>
          </p:cNvSpPr>
          <p:nvPr>
            <p:ph type="subTitle" idx="2"/>
          </p:nvPr>
        </p:nvSpPr>
        <p:spPr>
          <a:xfrm>
            <a:off x="1278425" y="2457867"/>
            <a:ext cx="3019200" cy="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8" name="Google Shape;368;p5"/>
          <p:cNvSpPr txBox="1">
            <a:spLocks noGrp="1"/>
          </p:cNvSpPr>
          <p:nvPr>
            <p:ph type="subTitle" idx="3"/>
          </p:nvPr>
        </p:nvSpPr>
        <p:spPr>
          <a:xfrm>
            <a:off x="1278375" y="4984967"/>
            <a:ext cx="3019200" cy="8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69" name="Google Shape;369;p5"/>
          <p:cNvSpPr txBox="1">
            <a:spLocks noGrp="1"/>
          </p:cNvSpPr>
          <p:nvPr>
            <p:ph type="subTitle" idx="4"/>
          </p:nvPr>
        </p:nvSpPr>
        <p:spPr>
          <a:xfrm>
            <a:off x="1278425" y="4447333"/>
            <a:ext cx="3019200" cy="2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70" name="Google Shape;370;p5"/>
          <p:cNvGrpSpPr/>
          <p:nvPr/>
        </p:nvGrpSpPr>
        <p:grpSpPr>
          <a:xfrm>
            <a:off x="7274275" y="3"/>
            <a:ext cx="1869727" cy="7133167"/>
            <a:chOff x="-479652" y="0"/>
            <a:chExt cx="1869727" cy="5349875"/>
          </a:xfrm>
        </p:grpSpPr>
        <p:sp>
          <p:nvSpPr>
            <p:cNvPr id="371" name="Google Shape;371;p5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5" name="Google Shape;375;p5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6" name="Google Shape;386;p5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7" name="Google Shape;387;p5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9" name="Google Shape;389;p5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0" name="Google Shape;390;p5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1" name="Google Shape;401;p5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2" name="Google Shape;402;p5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4" name="Google Shape;404;p5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5" name="Google Shape;405;p5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6" name="Google Shape;406;p5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0" name="Google Shape;410;p5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1" name="Google Shape;411;p5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2" name="Google Shape;412;p5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3" name="Google Shape;413;p5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4" name="Google Shape;414;p5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5" name="Google Shape;415;p5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6" name="Google Shape;416;p5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7" name="Google Shape;417;p5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8" name="Google Shape;418;p5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5" name="Google Shape;425;p5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6" name="Google Shape;426;p5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7" name="Google Shape;427;p5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8" name="Google Shape;428;p5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9" name="Google Shape;429;p5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0" name="Google Shape;430;p5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1" name="Google Shape;431;p5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2" name="Google Shape;432;p5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3" name="Google Shape;433;p5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4" name="Google Shape;434;p5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5" name="Google Shape;435;p5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6" name="Google Shape;436;p5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7" name="Google Shape;437;p5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8" name="Google Shape;438;p5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9" name="Google Shape;439;p5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0" name="Google Shape;440;p5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1" name="Google Shape;441;p5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2" name="Google Shape;442;p5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3" name="Google Shape;443;p5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4" name="Google Shape;444;p5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5" name="Google Shape;445;p5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6" name="Google Shape;446;p5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7" name="Google Shape;447;p5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8" name="Google Shape;448;p5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9" name="Google Shape;449;p5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0" name="Google Shape;450;p5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1" name="Google Shape;451;p5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2" name="Google Shape;452;p5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3" name="Google Shape;453;p5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4" name="Google Shape;454;p5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5" name="Google Shape;455;p5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6" name="Google Shape;456;p5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7" name="Google Shape;457;p5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8" name="Google Shape;458;p5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9" name="Google Shape;459;p5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0" name="Google Shape;460;p5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1" name="Google Shape;461;p5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2" name="Google Shape;462;p5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3" name="Google Shape;463;p5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4" name="Google Shape;464;p5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5" name="Google Shape;465;p5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6" name="Google Shape;466;p5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7" name="Google Shape;467;p5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8" name="Google Shape;468;p5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9" name="Google Shape;469;p5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0" name="Google Shape;470;p5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1" name="Google Shape;471;p5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2" name="Google Shape;472;p5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3" name="Google Shape;473;p5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4" name="Google Shape;474;p5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5" name="Google Shape;475;p5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6" name="Google Shape;476;p5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7" name="Google Shape;477;p5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8" name="Google Shape;478;p5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9" name="Google Shape;479;p5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0" name="Google Shape;480;p5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1" name="Google Shape;481;p5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2" name="Google Shape;482;p5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3" name="Google Shape;483;p5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4" name="Google Shape;484;p5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5" name="Google Shape;485;p5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6" name="Google Shape;486;p5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7" name="Google Shape;487;p5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8" name="Google Shape;488;p5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9" name="Google Shape;489;p5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0" name="Google Shape;490;p5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1" name="Google Shape;491;p5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2" name="Google Shape;492;p5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3" name="Google Shape;493;p5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4" name="Google Shape;494;p5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5" name="Google Shape;495;p5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6" name="Google Shape;496;p5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7" name="Google Shape;497;p5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8" name="Google Shape;498;p5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9" name="Google Shape;499;p5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0" name="Google Shape;500;p5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1" name="Google Shape;501;p5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2" name="Google Shape;502;p5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3" name="Google Shape;503;p5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4" name="Google Shape;504;p5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5" name="Google Shape;505;p5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6" name="Google Shape;506;p5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7" name="Google Shape;507;p5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8" name="Google Shape;508;p5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9" name="Google Shape;509;p5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0" name="Google Shape;510;p5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7527502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" name="Google Shape;512;p6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513" name="Google Shape;513;p6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6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15" name="Google Shape;515;p6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516" name="Google Shape;516;p6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517" name="Google Shape;517;p6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8" name="Google Shape;518;p6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9" name="Google Shape;519;p6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0" name="Google Shape;520;p6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1" name="Google Shape;521;p6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2" name="Google Shape;522;p6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3" name="Google Shape;523;p6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4" name="Google Shape;524;p6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5" name="Google Shape;525;p6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6" name="Google Shape;526;p6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7" name="Google Shape;527;p6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8" name="Google Shape;528;p6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9" name="Google Shape;529;p6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0" name="Google Shape;530;p6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1" name="Google Shape;531;p6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2" name="Google Shape;532;p6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3" name="Google Shape;533;p6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4" name="Google Shape;534;p6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5" name="Google Shape;535;p6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6" name="Google Shape;536;p6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7" name="Google Shape;537;p6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8" name="Google Shape;538;p6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9" name="Google Shape;539;p6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0" name="Google Shape;540;p6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1" name="Google Shape;541;p6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2" name="Google Shape;542;p6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3" name="Google Shape;543;p6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4" name="Google Shape;544;p6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5" name="Google Shape;545;p6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6" name="Google Shape;546;p6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7" name="Google Shape;547;p6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8" name="Google Shape;548;p6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9" name="Google Shape;549;p6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0" name="Google Shape;550;p6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1" name="Google Shape;551;p6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2" name="Google Shape;552;p6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3" name="Google Shape;553;p6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4" name="Google Shape;554;p6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5" name="Google Shape;555;p6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6" name="Google Shape;556;p6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7" name="Google Shape;557;p6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8" name="Google Shape;558;p6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9" name="Google Shape;559;p6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0" name="Google Shape;560;p6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1" name="Google Shape;561;p6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2" name="Google Shape;562;p6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3" name="Google Shape;563;p6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4" name="Google Shape;564;p6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5" name="Google Shape;565;p6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6" name="Google Shape;566;p6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7" name="Google Shape;567;p6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8" name="Google Shape;568;p6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69" name="Google Shape;569;p6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0" name="Google Shape;570;p6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1" name="Google Shape;571;p6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2" name="Google Shape;572;p6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3" name="Google Shape;573;p6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4" name="Google Shape;574;p6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5" name="Google Shape;575;p6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6" name="Google Shape;576;p6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7" name="Google Shape;577;p6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8" name="Google Shape;578;p6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79" name="Google Shape;579;p6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0" name="Google Shape;580;p6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1" name="Google Shape;581;p6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2" name="Google Shape;582;p6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3" name="Google Shape;583;p6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4" name="Google Shape;584;p6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5" name="Google Shape;585;p6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6" name="Google Shape;586;p6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7" name="Google Shape;587;p6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8" name="Google Shape;588;p6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89" name="Google Shape;589;p6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0" name="Google Shape;590;p6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1" name="Google Shape;591;p6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2" name="Google Shape;592;p6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3" name="Google Shape;593;p6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4" name="Google Shape;594;p6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5" name="Google Shape;595;p6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6" name="Google Shape;596;p6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7" name="Google Shape;597;p6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8" name="Google Shape;598;p6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99" name="Google Shape;599;p6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0" name="Google Shape;600;p6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1" name="Google Shape;601;p6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2" name="Google Shape;602;p6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3" name="Google Shape;603;p6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4" name="Google Shape;604;p6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5" name="Google Shape;605;p6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6" name="Google Shape;606;p6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7" name="Google Shape;607;p6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8" name="Google Shape;608;p6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09" name="Google Shape;609;p6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0" name="Google Shape;610;p6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1" name="Google Shape;611;p6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2" name="Google Shape;612;p6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3" name="Google Shape;613;p6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4" name="Google Shape;614;p6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5" name="Google Shape;615;p6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6" name="Google Shape;616;p6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7" name="Google Shape;617;p6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8" name="Google Shape;618;p6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19" name="Google Shape;619;p6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0" name="Google Shape;620;p6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1" name="Google Shape;621;p6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2" name="Google Shape;622;p6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3" name="Google Shape;623;p6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4" name="Google Shape;624;p6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5" name="Google Shape;625;p6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6" name="Google Shape;626;p6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7" name="Google Shape;627;p6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8" name="Google Shape;628;p6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29" name="Google Shape;629;p6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0" name="Google Shape;630;p6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1" name="Google Shape;631;p6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2" name="Google Shape;632;p6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3" name="Google Shape;633;p6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4" name="Google Shape;634;p6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5" name="Google Shape;635;p6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6" name="Google Shape;636;p6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7" name="Google Shape;637;p6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8" name="Google Shape;638;p6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39" name="Google Shape;639;p6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0" name="Google Shape;640;p6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1" name="Google Shape;641;p6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2" name="Google Shape;642;p6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3" name="Google Shape;643;p6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4" name="Google Shape;644;p6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5" name="Google Shape;645;p6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6" name="Google Shape;646;p6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7" name="Google Shape;647;p6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8" name="Google Shape;648;p6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49" name="Google Shape;649;p6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0" name="Google Shape;650;p6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1" name="Google Shape;651;p6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2" name="Google Shape;652;p6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3" name="Google Shape;653;p6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4" name="Google Shape;654;p6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5" name="Google Shape;655;p6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6" name="Google Shape;656;p6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7" name="Google Shape;657;p6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8" name="Google Shape;658;p6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59" name="Google Shape;659;p6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0" name="Google Shape;660;p6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1" name="Google Shape;661;p6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2" name="Google Shape;662;p6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3" name="Google Shape;663;p6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4" name="Google Shape;664;p6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5" name="Google Shape;665;p6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6" name="Google Shape;666;p6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7" name="Google Shape;667;p6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68" name="Google Shape;668;p6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533463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 slide">
  <p:cSld name="Title &amp; 3 column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795448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title" idx="2"/>
          </p:nvPr>
        </p:nvSpPr>
        <p:spPr>
          <a:xfrm>
            <a:off x="795300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 idx="3"/>
          </p:nvPr>
        </p:nvSpPr>
        <p:spPr>
          <a:xfrm>
            <a:off x="3543711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title" idx="4"/>
          </p:nvPr>
        </p:nvSpPr>
        <p:spPr>
          <a:xfrm>
            <a:off x="3543638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title" idx="5"/>
          </p:nvPr>
        </p:nvSpPr>
        <p:spPr>
          <a:xfrm>
            <a:off x="6292048" y="28478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800"/>
              <a:buNone/>
              <a:defRPr sz="13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title" idx="6"/>
          </p:nvPr>
        </p:nvSpPr>
        <p:spPr>
          <a:xfrm>
            <a:off x="6291975" y="3509867"/>
            <a:ext cx="2358300" cy="3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None/>
              <a:defRPr sz="12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43" name="Google Shape;43;p8"/>
          <p:cNvCxnSpPr/>
          <p:nvPr/>
        </p:nvCxnSpPr>
        <p:spPr>
          <a:xfrm>
            <a:off x="3363029" y="3257792"/>
            <a:ext cx="0" cy="185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8"/>
          <p:cNvCxnSpPr/>
          <p:nvPr/>
        </p:nvCxnSpPr>
        <p:spPr>
          <a:xfrm>
            <a:off x="6082548" y="3257792"/>
            <a:ext cx="0" cy="185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8"/>
          <p:cNvSpPr txBox="1">
            <a:spLocks noGrp="1"/>
          </p:cNvSpPr>
          <p:nvPr>
            <p:ph type="title" idx="7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420764"/>
      </p:ext>
    </p:extLst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7"/>
          <p:cNvGrpSpPr/>
          <p:nvPr/>
        </p:nvGrpSpPr>
        <p:grpSpPr>
          <a:xfrm>
            <a:off x="-359351" y="3"/>
            <a:ext cx="1869727" cy="7133167"/>
            <a:chOff x="-479652" y="0"/>
            <a:chExt cx="1869727" cy="5349875"/>
          </a:xfrm>
        </p:grpSpPr>
        <p:sp>
          <p:nvSpPr>
            <p:cNvPr id="671" name="Google Shape;671;p7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811" name="Google Shape;811;p7"/>
          <p:cNvSpPr txBox="1">
            <a:spLocks noGrp="1"/>
          </p:cNvSpPr>
          <p:nvPr>
            <p:ph type="title"/>
          </p:nvPr>
        </p:nvSpPr>
        <p:spPr>
          <a:xfrm>
            <a:off x="3633002" y="1030667"/>
            <a:ext cx="477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12" name="Google Shape;812;p7"/>
          <p:cNvSpPr txBox="1">
            <a:spLocks noGrp="1"/>
          </p:cNvSpPr>
          <p:nvPr>
            <p:ph type="body" idx="1"/>
          </p:nvPr>
        </p:nvSpPr>
        <p:spPr>
          <a:xfrm>
            <a:off x="3633025" y="3094964"/>
            <a:ext cx="4284900" cy="30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200"/>
            </a:lvl1pPr>
            <a:lvl2pPr marL="685800" lvl="1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1923581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8"/>
          <p:cNvSpPr txBox="1">
            <a:spLocks noGrp="1"/>
          </p:cNvSpPr>
          <p:nvPr>
            <p:ph type="title"/>
          </p:nvPr>
        </p:nvSpPr>
        <p:spPr>
          <a:xfrm>
            <a:off x="648950" y="1092017"/>
            <a:ext cx="7846200" cy="11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75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815" name="Google Shape;815;p8"/>
          <p:cNvGrpSpPr/>
          <p:nvPr/>
        </p:nvGrpSpPr>
        <p:grpSpPr>
          <a:xfrm>
            <a:off x="730025" y="975181"/>
            <a:ext cx="7675980" cy="1415677"/>
            <a:chOff x="733925" y="689750"/>
            <a:chExt cx="7276500" cy="654800"/>
          </a:xfrm>
        </p:grpSpPr>
        <p:cxnSp>
          <p:nvCxnSpPr>
            <p:cNvPr id="816" name="Google Shape;816;p8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8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74106555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9"/>
          <p:cNvSpPr txBox="1">
            <a:spLocks noGrp="1"/>
          </p:cNvSpPr>
          <p:nvPr>
            <p:ph type="title"/>
          </p:nvPr>
        </p:nvSpPr>
        <p:spPr>
          <a:xfrm>
            <a:off x="5326513" y="1709100"/>
            <a:ext cx="2869200" cy="14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0" name="Google Shape;820;p9"/>
          <p:cNvSpPr txBox="1">
            <a:spLocks noGrp="1"/>
          </p:cNvSpPr>
          <p:nvPr>
            <p:ph type="subTitle" idx="1"/>
          </p:nvPr>
        </p:nvSpPr>
        <p:spPr>
          <a:xfrm>
            <a:off x="4184750" y="3959467"/>
            <a:ext cx="4089300" cy="1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549734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10"/>
          <p:cNvGrpSpPr/>
          <p:nvPr/>
        </p:nvGrpSpPr>
        <p:grpSpPr>
          <a:xfrm>
            <a:off x="7819875" y="3"/>
            <a:ext cx="1869727" cy="7133167"/>
            <a:chOff x="7339248" y="0"/>
            <a:chExt cx="1869727" cy="5349875"/>
          </a:xfrm>
        </p:grpSpPr>
        <p:sp>
          <p:nvSpPr>
            <p:cNvPr id="823" name="Google Shape;823;p10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6" name="Google Shape;886;p10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3" name="Google Shape;893;p10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4" name="Google Shape;894;p10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8" name="Google Shape;898;p10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0" name="Google Shape;900;p10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1" name="Google Shape;901;p10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2" name="Google Shape;902;p10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6" name="Google Shape;906;p10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7" name="Google Shape;907;p10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9" name="Google Shape;909;p10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0" name="Google Shape;910;p10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4" name="Google Shape;914;p10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5" name="Google Shape;915;p10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8" name="Google Shape;928;p10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9" name="Google Shape;929;p10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0" name="Google Shape;930;p10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1" name="Google Shape;931;p10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3" name="Google Shape;933;p10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4" name="Google Shape;934;p10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8" name="Google Shape;938;p10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9" name="Google Shape;939;p10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0" name="Google Shape;940;p10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1" name="Google Shape;941;p10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2" name="Google Shape;942;p10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3" name="Google Shape;943;p10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4" name="Google Shape;944;p10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5" name="Google Shape;945;p10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1" name="Google Shape;951;p10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2" name="Google Shape;952;p10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8" name="Google Shape;958;p10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9" name="Google Shape;959;p10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963" name="Google Shape;963;p10"/>
          <p:cNvSpPr txBox="1">
            <a:spLocks noGrp="1"/>
          </p:cNvSpPr>
          <p:nvPr>
            <p:ph type="title"/>
          </p:nvPr>
        </p:nvSpPr>
        <p:spPr>
          <a:xfrm>
            <a:off x="733925" y="1151068"/>
            <a:ext cx="4338300" cy="17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7618029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5" name="Google Shape;965;p11"/>
          <p:cNvGrpSpPr/>
          <p:nvPr/>
        </p:nvGrpSpPr>
        <p:grpSpPr>
          <a:xfrm>
            <a:off x="-510238" y="-865854"/>
            <a:ext cx="10164475" cy="1424731"/>
            <a:chOff x="-510250" y="4689885"/>
            <a:chExt cx="10164475" cy="1068548"/>
          </a:xfrm>
        </p:grpSpPr>
        <p:sp>
          <p:nvSpPr>
            <p:cNvPr id="966" name="Google Shape;966;p11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7" name="Google Shape;967;p11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8" name="Google Shape;968;p11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9" name="Google Shape;969;p11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0" name="Google Shape;970;p11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1" name="Google Shape;971;p11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2" name="Google Shape;972;p11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3" name="Google Shape;973;p11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4" name="Google Shape;974;p11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5" name="Google Shape;975;p11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6" name="Google Shape;976;p11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7" name="Google Shape;977;p11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8" name="Google Shape;978;p11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9" name="Google Shape;979;p11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0" name="Google Shape;980;p11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1" name="Google Shape;981;p11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2" name="Google Shape;982;p11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3" name="Google Shape;983;p11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4" name="Google Shape;984;p11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5" name="Google Shape;985;p11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6" name="Google Shape;986;p11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7" name="Google Shape;987;p11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8" name="Google Shape;988;p11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9" name="Google Shape;989;p11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0" name="Google Shape;990;p11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1" name="Google Shape;991;p11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2" name="Google Shape;992;p11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3" name="Google Shape;993;p11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4" name="Google Shape;994;p11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5" name="Google Shape;995;p11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6" name="Google Shape;996;p11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7" name="Google Shape;997;p11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8" name="Google Shape;998;p11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9" name="Google Shape;999;p11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0" name="Google Shape;1000;p11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1" name="Google Shape;1001;p11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2" name="Google Shape;1002;p11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3" name="Google Shape;1003;p11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4" name="Google Shape;1004;p11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5" name="Google Shape;1005;p11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6" name="Google Shape;1006;p11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7" name="Google Shape;1007;p11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8" name="Google Shape;1008;p11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9" name="Google Shape;1009;p11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0" name="Google Shape;1010;p11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1" name="Google Shape;1011;p11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2" name="Google Shape;1012;p11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3" name="Google Shape;1013;p11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4" name="Google Shape;1014;p11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5" name="Google Shape;1015;p11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6" name="Google Shape;1016;p11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7" name="Google Shape;1017;p11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8" name="Google Shape;1018;p11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19" name="Google Shape;1019;p11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0" name="Google Shape;1020;p11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1" name="Google Shape;1021;p11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2" name="Google Shape;1022;p11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3" name="Google Shape;1023;p11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4" name="Google Shape;1024;p11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5" name="Google Shape;1025;p11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6" name="Google Shape;1026;p11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7" name="Google Shape;1027;p11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8" name="Google Shape;1028;p11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29" name="Google Shape;1029;p11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0" name="Google Shape;1030;p11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1" name="Google Shape;1031;p11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2" name="Google Shape;1032;p11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3" name="Google Shape;1033;p11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4" name="Google Shape;1034;p11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5" name="Google Shape;1035;p11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6" name="Google Shape;1036;p11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7" name="Google Shape;1037;p11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8" name="Google Shape;1038;p11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39" name="Google Shape;1039;p11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0" name="Google Shape;1040;p11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1" name="Google Shape;1041;p11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2" name="Google Shape;1042;p11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3" name="Google Shape;1043;p11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4" name="Google Shape;1044;p11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5" name="Google Shape;1045;p11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6" name="Google Shape;1046;p11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7" name="Google Shape;1047;p11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8" name="Google Shape;1048;p11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49" name="Google Shape;1049;p11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0" name="Google Shape;1050;p11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1" name="Google Shape;1051;p11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2" name="Google Shape;1052;p11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3" name="Google Shape;1053;p11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4" name="Google Shape;1054;p11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5" name="Google Shape;1055;p11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6" name="Google Shape;1056;p11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7" name="Google Shape;1057;p11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8" name="Google Shape;1058;p11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59" name="Google Shape;1059;p11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0" name="Google Shape;1060;p11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1" name="Google Shape;1061;p11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2" name="Google Shape;1062;p11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3" name="Google Shape;1063;p11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4" name="Google Shape;1064;p11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5" name="Google Shape;1065;p11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6" name="Google Shape;1066;p11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7" name="Google Shape;1067;p11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8" name="Google Shape;1068;p11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69" name="Google Shape;1069;p11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0" name="Google Shape;1070;p11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1" name="Google Shape;1071;p11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2" name="Google Shape;1072;p11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3" name="Google Shape;1073;p11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4" name="Google Shape;1074;p11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5" name="Google Shape;1075;p11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6" name="Google Shape;1076;p11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7" name="Google Shape;1077;p11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8" name="Google Shape;1078;p11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79" name="Google Shape;1079;p11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0" name="Google Shape;1080;p11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1" name="Google Shape;1081;p11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2" name="Google Shape;1082;p11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3" name="Google Shape;1083;p11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4" name="Google Shape;1084;p11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5" name="Google Shape;1085;p11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6" name="Google Shape;1086;p11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7" name="Google Shape;1087;p11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8" name="Google Shape;1088;p11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89" name="Google Shape;1089;p11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0" name="Google Shape;1090;p11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1" name="Google Shape;1091;p11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2" name="Google Shape;1092;p11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3" name="Google Shape;1093;p11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4" name="Google Shape;1094;p11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5" name="Google Shape;1095;p11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6" name="Google Shape;1096;p11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7" name="Google Shape;1097;p11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8" name="Google Shape;1098;p11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99" name="Google Shape;1099;p11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0" name="Google Shape;1100;p11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1" name="Google Shape;1101;p11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2" name="Google Shape;1102;p11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3" name="Google Shape;1103;p11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4" name="Google Shape;1104;p11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5" name="Google Shape;1105;p11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6" name="Google Shape;1106;p11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7" name="Google Shape;1107;p11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8" name="Google Shape;1108;p11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09" name="Google Shape;1109;p11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0" name="Google Shape;1110;p11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1" name="Google Shape;1111;p11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2" name="Google Shape;1112;p11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3" name="Google Shape;1113;p11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4" name="Google Shape;1114;p11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5" name="Google Shape;1115;p11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6" name="Google Shape;1116;p11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17" name="Google Shape;1117;p11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1118" name="Google Shape;1118;p11"/>
          <p:cNvSpPr txBox="1">
            <a:spLocks noGrp="1"/>
          </p:cNvSpPr>
          <p:nvPr>
            <p:ph type="title" hasCustomPrompt="1"/>
          </p:nvPr>
        </p:nvSpPr>
        <p:spPr>
          <a:xfrm>
            <a:off x="734075" y="2176767"/>
            <a:ext cx="39051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675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1119" name="Google Shape;1119;p11"/>
          <p:cNvSpPr txBox="1">
            <a:spLocks noGrp="1"/>
          </p:cNvSpPr>
          <p:nvPr>
            <p:ph type="body" idx="1"/>
          </p:nvPr>
        </p:nvSpPr>
        <p:spPr>
          <a:xfrm>
            <a:off x="734075" y="4680467"/>
            <a:ext cx="3905100" cy="2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lvl="0" indent="-238125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350">
                <a:solidFill>
                  <a:schemeClr val="accent1"/>
                </a:solidFill>
              </a:defRPr>
            </a:lvl1pPr>
            <a:lvl2pPr marL="685800" lvl="1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968545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67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p13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123" name="Google Shape;1123;p13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1124" name="Google Shape;1124;p13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13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6" name="Google Shape;1126;p13"/>
          <p:cNvSpPr txBox="1">
            <a:spLocks noGrp="1"/>
          </p:cNvSpPr>
          <p:nvPr>
            <p:ph type="subTitle" idx="1"/>
          </p:nvPr>
        </p:nvSpPr>
        <p:spPr>
          <a:xfrm>
            <a:off x="1649729" y="3027800"/>
            <a:ext cx="159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7" name="Google Shape;1127;p13"/>
          <p:cNvSpPr txBox="1">
            <a:spLocks noGrp="1"/>
          </p:cNvSpPr>
          <p:nvPr>
            <p:ph type="subTitle" idx="2"/>
          </p:nvPr>
        </p:nvSpPr>
        <p:spPr>
          <a:xfrm>
            <a:off x="1649716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8" name="Google Shape;1128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727425" y="2221667"/>
            <a:ext cx="9225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29" name="Google Shape;1129;p13"/>
          <p:cNvSpPr txBox="1">
            <a:spLocks noGrp="1"/>
          </p:cNvSpPr>
          <p:nvPr>
            <p:ph type="subTitle" idx="4"/>
          </p:nvPr>
        </p:nvSpPr>
        <p:spPr>
          <a:xfrm>
            <a:off x="4235502" y="3027800"/>
            <a:ext cx="1595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0" name="Google Shape;1130;p13"/>
          <p:cNvSpPr txBox="1">
            <a:spLocks noGrp="1"/>
          </p:cNvSpPr>
          <p:nvPr>
            <p:ph type="subTitle" idx="5"/>
          </p:nvPr>
        </p:nvSpPr>
        <p:spPr>
          <a:xfrm>
            <a:off x="4235490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1" name="Google Shape;1131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3312902" y="2221667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2" name="Google Shape;1132;p13"/>
          <p:cNvSpPr txBox="1">
            <a:spLocks noGrp="1"/>
          </p:cNvSpPr>
          <p:nvPr>
            <p:ph type="subTitle" idx="7"/>
          </p:nvPr>
        </p:nvSpPr>
        <p:spPr>
          <a:xfrm>
            <a:off x="6821279" y="3027800"/>
            <a:ext cx="1595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3" name="Google Shape;1133;p13"/>
          <p:cNvSpPr txBox="1">
            <a:spLocks noGrp="1"/>
          </p:cNvSpPr>
          <p:nvPr>
            <p:ph type="subTitle" idx="8"/>
          </p:nvPr>
        </p:nvSpPr>
        <p:spPr>
          <a:xfrm>
            <a:off x="6821266" y="2221665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4" name="Google Shape;1134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5905279" y="2221733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5" name="Google Shape;1135;p13"/>
          <p:cNvSpPr txBox="1">
            <a:spLocks noGrp="1"/>
          </p:cNvSpPr>
          <p:nvPr>
            <p:ph type="subTitle" idx="13"/>
          </p:nvPr>
        </p:nvSpPr>
        <p:spPr>
          <a:xfrm>
            <a:off x="1649925" y="5098153"/>
            <a:ext cx="159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6" name="Google Shape;1136;p13"/>
          <p:cNvSpPr txBox="1">
            <a:spLocks noGrp="1"/>
          </p:cNvSpPr>
          <p:nvPr>
            <p:ph type="subTitle" idx="14"/>
          </p:nvPr>
        </p:nvSpPr>
        <p:spPr>
          <a:xfrm>
            <a:off x="1649916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7" name="Google Shape;1137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727704" y="4290200"/>
            <a:ext cx="9225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38" name="Google Shape;1138;p13"/>
          <p:cNvSpPr txBox="1">
            <a:spLocks noGrp="1"/>
          </p:cNvSpPr>
          <p:nvPr>
            <p:ph type="subTitle" idx="16"/>
          </p:nvPr>
        </p:nvSpPr>
        <p:spPr>
          <a:xfrm>
            <a:off x="4235698" y="5098153"/>
            <a:ext cx="1595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39" name="Google Shape;1139;p13"/>
          <p:cNvSpPr txBox="1">
            <a:spLocks noGrp="1"/>
          </p:cNvSpPr>
          <p:nvPr>
            <p:ph type="subTitle" idx="17"/>
          </p:nvPr>
        </p:nvSpPr>
        <p:spPr>
          <a:xfrm>
            <a:off x="4235690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0" name="Google Shape;1140;p13"/>
          <p:cNvSpPr txBox="1">
            <a:spLocks noGrp="1"/>
          </p:cNvSpPr>
          <p:nvPr>
            <p:ph type="title" idx="18" hasCustomPrompt="1"/>
          </p:nvPr>
        </p:nvSpPr>
        <p:spPr>
          <a:xfrm flipH="1">
            <a:off x="3313077" y="4290200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  <p:sp>
        <p:nvSpPr>
          <p:cNvPr id="1141" name="Google Shape;1141;p13"/>
          <p:cNvSpPr txBox="1">
            <a:spLocks noGrp="1"/>
          </p:cNvSpPr>
          <p:nvPr>
            <p:ph type="subTitle" idx="19"/>
          </p:nvPr>
        </p:nvSpPr>
        <p:spPr>
          <a:xfrm>
            <a:off x="6821475" y="5098153"/>
            <a:ext cx="1595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2" name="Google Shape;1142;p13"/>
          <p:cNvSpPr txBox="1">
            <a:spLocks noGrp="1"/>
          </p:cNvSpPr>
          <p:nvPr>
            <p:ph type="subTitle" idx="20"/>
          </p:nvPr>
        </p:nvSpPr>
        <p:spPr>
          <a:xfrm>
            <a:off x="6821466" y="4290200"/>
            <a:ext cx="141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43" name="Google Shape;1143;p13"/>
          <p:cNvSpPr txBox="1">
            <a:spLocks noGrp="1"/>
          </p:cNvSpPr>
          <p:nvPr>
            <p:ph type="title" idx="21" hasCustomPrompt="1"/>
          </p:nvPr>
        </p:nvSpPr>
        <p:spPr>
          <a:xfrm flipH="1">
            <a:off x="5905454" y="4290200"/>
            <a:ext cx="922800" cy="15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 b="1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1875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6255891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14"/>
          <p:cNvSpPr txBox="1">
            <a:spLocks noGrp="1"/>
          </p:cNvSpPr>
          <p:nvPr>
            <p:ph type="title"/>
          </p:nvPr>
        </p:nvSpPr>
        <p:spPr>
          <a:xfrm>
            <a:off x="5290475" y="5237117"/>
            <a:ext cx="31275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46" name="Google Shape;1146;p14"/>
          <p:cNvSpPr txBox="1">
            <a:spLocks noGrp="1"/>
          </p:cNvSpPr>
          <p:nvPr>
            <p:ph type="subTitle" idx="1"/>
          </p:nvPr>
        </p:nvSpPr>
        <p:spPr>
          <a:xfrm>
            <a:off x="726100" y="4000433"/>
            <a:ext cx="4362900" cy="18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2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147" name="Google Shape;1147;p14"/>
          <p:cNvGrpSpPr/>
          <p:nvPr/>
        </p:nvGrpSpPr>
        <p:grpSpPr>
          <a:xfrm>
            <a:off x="-510250" y="-943520"/>
            <a:ext cx="10164475" cy="1424731"/>
            <a:chOff x="-510250" y="4689885"/>
            <a:chExt cx="10164475" cy="1068548"/>
          </a:xfrm>
        </p:grpSpPr>
        <p:sp>
          <p:nvSpPr>
            <p:cNvPr id="1148" name="Google Shape;1148;p1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49" name="Google Shape;1149;p1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0" name="Google Shape;1150;p1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1" name="Google Shape;1151;p1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2" name="Google Shape;1152;p1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3" name="Google Shape;1153;p1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4" name="Google Shape;1154;p1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5" name="Google Shape;1155;p1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6" name="Google Shape;1156;p1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7" name="Google Shape;1157;p1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8" name="Google Shape;1158;p1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59" name="Google Shape;1159;p1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0" name="Google Shape;1160;p1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1" name="Google Shape;1161;p1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2" name="Google Shape;1162;p1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3" name="Google Shape;1163;p1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4" name="Google Shape;1164;p1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5" name="Google Shape;1165;p1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6" name="Google Shape;1166;p1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7" name="Google Shape;1167;p1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8" name="Google Shape;1168;p1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69" name="Google Shape;1169;p1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0" name="Google Shape;1170;p1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1" name="Google Shape;1171;p1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2" name="Google Shape;1172;p1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3" name="Google Shape;1173;p1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4" name="Google Shape;1174;p1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5" name="Google Shape;1175;p1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6" name="Google Shape;1176;p1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7" name="Google Shape;1177;p1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8" name="Google Shape;1178;p1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79" name="Google Shape;1179;p1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0" name="Google Shape;1180;p1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1" name="Google Shape;1181;p1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2" name="Google Shape;1182;p1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3" name="Google Shape;1183;p1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4" name="Google Shape;1184;p1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5" name="Google Shape;1185;p1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6" name="Google Shape;1186;p1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7" name="Google Shape;1187;p1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8" name="Google Shape;1188;p1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89" name="Google Shape;1189;p1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0" name="Google Shape;1190;p1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1" name="Google Shape;1191;p1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2" name="Google Shape;1192;p1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3" name="Google Shape;1193;p1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4" name="Google Shape;1194;p1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5" name="Google Shape;1195;p1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6" name="Google Shape;1196;p1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7" name="Google Shape;1197;p1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8" name="Google Shape;1198;p1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199" name="Google Shape;1199;p1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0" name="Google Shape;1200;p1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1" name="Google Shape;1201;p1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2" name="Google Shape;1202;p1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3" name="Google Shape;1203;p1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4" name="Google Shape;1204;p1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5" name="Google Shape;1205;p1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6" name="Google Shape;1206;p1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7" name="Google Shape;1207;p1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8" name="Google Shape;1208;p1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09" name="Google Shape;1209;p1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0" name="Google Shape;1210;p1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1" name="Google Shape;1211;p1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2" name="Google Shape;1212;p1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3" name="Google Shape;1213;p1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4" name="Google Shape;1214;p1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5" name="Google Shape;1215;p1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6" name="Google Shape;1216;p1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7" name="Google Shape;1217;p1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8" name="Google Shape;1218;p1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19" name="Google Shape;1219;p1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0" name="Google Shape;1220;p1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1" name="Google Shape;1221;p1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2" name="Google Shape;1222;p1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3" name="Google Shape;1223;p1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4" name="Google Shape;1224;p1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5" name="Google Shape;1225;p1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6" name="Google Shape;1226;p1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7" name="Google Shape;1227;p1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8" name="Google Shape;1228;p1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29" name="Google Shape;1229;p1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0" name="Google Shape;1230;p1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1" name="Google Shape;1231;p1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2" name="Google Shape;1232;p1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3" name="Google Shape;1233;p1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4" name="Google Shape;1234;p1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5" name="Google Shape;1235;p1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6" name="Google Shape;1236;p1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7" name="Google Shape;1237;p1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8" name="Google Shape;1238;p1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39" name="Google Shape;1239;p1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0" name="Google Shape;1240;p1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1" name="Google Shape;1241;p1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2" name="Google Shape;1242;p1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3" name="Google Shape;1243;p1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4" name="Google Shape;1244;p1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5" name="Google Shape;1245;p1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6" name="Google Shape;1246;p1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7" name="Google Shape;1247;p1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8" name="Google Shape;1248;p1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49" name="Google Shape;1249;p1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0" name="Google Shape;1250;p1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1" name="Google Shape;1251;p1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2" name="Google Shape;1252;p1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3" name="Google Shape;1253;p1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4" name="Google Shape;1254;p1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5" name="Google Shape;1255;p1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6" name="Google Shape;1256;p1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7" name="Google Shape;1257;p1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8" name="Google Shape;1258;p1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59" name="Google Shape;1259;p1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0" name="Google Shape;1260;p1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1" name="Google Shape;1261;p1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2" name="Google Shape;1262;p1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3" name="Google Shape;1263;p1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4" name="Google Shape;1264;p1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5" name="Google Shape;1265;p1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6" name="Google Shape;1266;p1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7" name="Google Shape;1267;p1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8" name="Google Shape;1268;p1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69" name="Google Shape;1269;p1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0" name="Google Shape;1270;p1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1" name="Google Shape;1271;p1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2" name="Google Shape;1272;p1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3" name="Google Shape;1273;p1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4" name="Google Shape;1274;p1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5" name="Google Shape;1275;p1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6" name="Google Shape;1276;p1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7" name="Google Shape;1277;p1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8" name="Google Shape;1278;p1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79" name="Google Shape;1279;p1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0" name="Google Shape;1280;p1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1" name="Google Shape;1281;p1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2" name="Google Shape;1282;p1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3" name="Google Shape;1283;p1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4" name="Google Shape;1284;p1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5" name="Google Shape;1285;p1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6" name="Google Shape;1286;p1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7" name="Google Shape;1287;p1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8" name="Google Shape;1288;p1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89" name="Google Shape;1289;p1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0" name="Google Shape;1290;p1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1" name="Google Shape;1291;p1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2" name="Google Shape;1292;p1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3" name="Google Shape;1293;p1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4" name="Google Shape;1294;p1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5" name="Google Shape;1295;p1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6" name="Google Shape;1296;p1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7" name="Google Shape;1297;p1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8" name="Google Shape;1298;p1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299" name="Google Shape;1299;p1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760527486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1" name="Google Shape;1301;p15"/>
          <p:cNvGrpSpPr/>
          <p:nvPr/>
        </p:nvGrpSpPr>
        <p:grpSpPr>
          <a:xfrm>
            <a:off x="-1468477" y="3"/>
            <a:ext cx="1869727" cy="7133167"/>
            <a:chOff x="-479652" y="0"/>
            <a:chExt cx="1869727" cy="5349875"/>
          </a:xfrm>
        </p:grpSpPr>
        <p:sp>
          <p:nvSpPr>
            <p:cNvPr id="1302" name="Google Shape;1302;p15"/>
            <p:cNvSpPr/>
            <p:nvPr/>
          </p:nvSpPr>
          <p:spPr>
            <a:xfrm>
              <a:off x="549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3" name="Google Shape;1303;p15"/>
            <p:cNvSpPr/>
            <p:nvPr/>
          </p:nvSpPr>
          <p:spPr>
            <a:xfrm>
              <a:off x="3215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4" name="Google Shape;1304;p15"/>
            <p:cNvSpPr/>
            <p:nvPr/>
          </p:nvSpPr>
          <p:spPr>
            <a:xfrm>
              <a:off x="8554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5" name="Google Shape;1305;p15"/>
            <p:cNvSpPr/>
            <p:nvPr/>
          </p:nvSpPr>
          <p:spPr>
            <a:xfrm>
              <a:off x="5888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6" name="Google Shape;1306;p15"/>
            <p:cNvSpPr/>
            <p:nvPr/>
          </p:nvSpPr>
          <p:spPr>
            <a:xfrm>
              <a:off x="11227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7" name="Google Shape;1307;p15"/>
            <p:cNvSpPr/>
            <p:nvPr/>
          </p:nvSpPr>
          <p:spPr>
            <a:xfrm>
              <a:off x="11227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8" name="Google Shape;1308;p15"/>
            <p:cNvSpPr/>
            <p:nvPr/>
          </p:nvSpPr>
          <p:spPr>
            <a:xfrm>
              <a:off x="-2123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9" name="Google Shape;1309;p15"/>
            <p:cNvSpPr/>
            <p:nvPr/>
          </p:nvSpPr>
          <p:spPr>
            <a:xfrm>
              <a:off x="8554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0" name="Google Shape;1310;p15"/>
            <p:cNvSpPr/>
            <p:nvPr/>
          </p:nvSpPr>
          <p:spPr>
            <a:xfrm>
              <a:off x="8554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1" name="Google Shape;1311;p15"/>
            <p:cNvSpPr/>
            <p:nvPr/>
          </p:nvSpPr>
          <p:spPr>
            <a:xfrm>
              <a:off x="549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2" name="Google Shape;1312;p15"/>
            <p:cNvSpPr/>
            <p:nvPr/>
          </p:nvSpPr>
          <p:spPr>
            <a:xfrm>
              <a:off x="11227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3" name="Google Shape;1313;p15"/>
            <p:cNvSpPr/>
            <p:nvPr/>
          </p:nvSpPr>
          <p:spPr>
            <a:xfrm>
              <a:off x="-2123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4" name="Google Shape;1314;p15"/>
            <p:cNvSpPr/>
            <p:nvPr/>
          </p:nvSpPr>
          <p:spPr>
            <a:xfrm>
              <a:off x="-2123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5" name="Google Shape;1315;p15"/>
            <p:cNvSpPr/>
            <p:nvPr/>
          </p:nvSpPr>
          <p:spPr>
            <a:xfrm>
              <a:off x="549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6" name="Google Shape;1316;p15"/>
            <p:cNvSpPr/>
            <p:nvPr/>
          </p:nvSpPr>
          <p:spPr>
            <a:xfrm>
              <a:off x="-47898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7" name="Google Shape;1317;p15"/>
            <p:cNvSpPr/>
            <p:nvPr/>
          </p:nvSpPr>
          <p:spPr>
            <a:xfrm>
              <a:off x="-2123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8" name="Google Shape;1318;p15"/>
            <p:cNvSpPr/>
            <p:nvPr/>
          </p:nvSpPr>
          <p:spPr>
            <a:xfrm>
              <a:off x="-2123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9" name="Google Shape;1319;p15"/>
            <p:cNvSpPr/>
            <p:nvPr/>
          </p:nvSpPr>
          <p:spPr>
            <a:xfrm>
              <a:off x="-47898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0" name="Google Shape;1320;p15"/>
            <p:cNvSpPr/>
            <p:nvPr/>
          </p:nvSpPr>
          <p:spPr>
            <a:xfrm>
              <a:off x="3215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1" name="Google Shape;1321;p15"/>
            <p:cNvSpPr/>
            <p:nvPr/>
          </p:nvSpPr>
          <p:spPr>
            <a:xfrm>
              <a:off x="3215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2" name="Google Shape;1322;p15"/>
            <p:cNvSpPr/>
            <p:nvPr/>
          </p:nvSpPr>
          <p:spPr>
            <a:xfrm>
              <a:off x="549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3" name="Google Shape;1323;p15"/>
            <p:cNvSpPr/>
            <p:nvPr/>
          </p:nvSpPr>
          <p:spPr>
            <a:xfrm>
              <a:off x="549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4" name="Google Shape;1324;p15"/>
            <p:cNvSpPr/>
            <p:nvPr/>
          </p:nvSpPr>
          <p:spPr>
            <a:xfrm>
              <a:off x="5888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5" name="Google Shape;1325;p15"/>
            <p:cNvSpPr/>
            <p:nvPr/>
          </p:nvSpPr>
          <p:spPr>
            <a:xfrm>
              <a:off x="11234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6" name="Google Shape;1326;p15"/>
            <p:cNvSpPr/>
            <p:nvPr/>
          </p:nvSpPr>
          <p:spPr>
            <a:xfrm>
              <a:off x="5888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7" name="Google Shape;1327;p15"/>
            <p:cNvSpPr/>
            <p:nvPr/>
          </p:nvSpPr>
          <p:spPr>
            <a:xfrm>
              <a:off x="3215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8" name="Google Shape;1328;p15"/>
            <p:cNvSpPr/>
            <p:nvPr/>
          </p:nvSpPr>
          <p:spPr>
            <a:xfrm>
              <a:off x="11234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9" name="Google Shape;1329;p15"/>
            <p:cNvSpPr/>
            <p:nvPr/>
          </p:nvSpPr>
          <p:spPr>
            <a:xfrm>
              <a:off x="5888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0" name="Google Shape;1330;p15"/>
            <p:cNvSpPr/>
            <p:nvPr/>
          </p:nvSpPr>
          <p:spPr>
            <a:xfrm>
              <a:off x="5888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1" name="Google Shape;1331;p15"/>
            <p:cNvSpPr/>
            <p:nvPr/>
          </p:nvSpPr>
          <p:spPr>
            <a:xfrm>
              <a:off x="3215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2" name="Google Shape;1332;p15"/>
            <p:cNvSpPr/>
            <p:nvPr/>
          </p:nvSpPr>
          <p:spPr>
            <a:xfrm>
              <a:off x="11227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3" name="Google Shape;1333;p15"/>
            <p:cNvSpPr/>
            <p:nvPr/>
          </p:nvSpPr>
          <p:spPr>
            <a:xfrm>
              <a:off x="8554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4" name="Google Shape;1334;p15"/>
            <p:cNvSpPr/>
            <p:nvPr/>
          </p:nvSpPr>
          <p:spPr>
            <a:xfrm>
              <a:off x="-2123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5" name="Google Shape;1335;p15"/>
            <p:cNvSpPr/>
            <p:nvPr/>
          </p:nvSpPr>
          <p:spPr>
            <a:xfrm>
              <a:off x="3215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6" name="Google Shape;1336;p15"/>
            <p:cNvSpPr/>
            <p:nvPr/>
          </p:nvSpPr>
          <p:spPr>
            <a:xfrm>
              <a:off x="549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7" name="Google Shape;1337;p15"/>
            <p:cNvSpPr/>
            <p:nvPr/>
          </p:nvSpPr>
          <p:spPr>
            <a:xfrm>
              <a:off x="5888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8" name="Google Shape;1338;p15"/>
            <p:cNvSpPr/>
            <p:nvPr/>
          </p:nvSpPr>
          <p:spPr>
            <a:xfrm>
              <a:off x="8554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9" name="Google Shape;1339;p15"/>
            <p:cNvSpPr/>
            <p:nvPr/>
          </p:nvSpPr>
          <p:spPr>
            <a:xfrm>
              <a:off x="8554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0" name="Google Shape;1340;p15"/>
            <p:cNvSpPr/>
            <p:nvPr/>
          </p:nvSpPr>
          <p:spPr>
            <a:xfrm>
              <a:off x="549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1" name="Google Shape;1341;p15"/>
            <p:cNvSpPr/>
            <p:nvPr/>
          </p:nvSpPr>
          <p:spPr>
            <a:xfrm>
              <a:off x="-2123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2" name="Google Shape;1342;p15"/>
            <p:cNvSpPr/>
            <p:nvPr/>
          </p:nvSpPr>
          <p:spPr>
            <a:xfrm>
              <a:off x="549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3" name="Google Shape;1343;p15"/>
            <p:cNvSpPr/>
            <p:nvPr/>
          </p:nvSpPr>
          <p:spPr>
            <a:xfrm>
              <a:off x="5888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4" name="Google Shape;1344;p15"/>
            <p:cNvSpPr/>
            <p:nvPr/>
          </p:nvSpPr>
          <p:spPr>
            <a:xfrm>
              <a:off x="-47898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5" name="Google Shape;1345;p15"/>
            <p:cNvSpPr/>
            <p:nvPr/>
          </p:nvSpPr>
          <p:spPr>
            <a:xfrm>
              <a:off x="-47898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6" name="Google Shape;1346;p15"/>
            <p:cNvSpPr/>
            <p:nvPr/>
          </p:nvSpPr>
          <p:spPr>
            <a:xfrm>
              <a:off x="3215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7" name="Google Shape;1347;p15"/>
            <p:cNvSpPr/>
            <p:nvPr/>
          </p:nvSpPr>
          <p:spPr>
            <a:xfrm>
              <a:off x="11234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8" name="Google Shape;1348;p15"/>
            <p:cNvSpPr/>
            <p:nvPr/>
          </p:nvSpPr>
          <p:spPr>
            <a:xfrm>
              <a:off x="8554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9" name="Google Shape;1349;p15"/>
            <p:cNvSpPr/>
            <p:nvPr/>
          </p:nvSpPr>
          <p:spPr>
            <a:xfrm>
              <a:off x="11234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0" name="Google Shape;1350;p15"/>
            <p:cNvSpPr/>
            <p:nvPr/>
          </p:nvSpPr>
          <p:spPr>
            <a:xfrm>
              <a:off x="-2123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1" name="Google Shape;1351;p15"/>
            <p:cNvSpPr/>
            <p:nvPr/>
          </p:nvSpPr>
          <p:spPr>
            <a:xfrm>
              <a:off x="-47898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2" name="Google Shape;1352;p15"/>
            <p:cNvSpPr/>
            <p:nvPr/>
          </p:nvSpPr>
          <p:spPr>
            <a:xfrm>
              <a:off x="-47898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3" name="Google Shape;1353;p15"/>
            <p:cNvSpPr/>
            <p:nvPr/>
          </p:nvSpPr>
          <p:spPr>
            <a:xfrm>
              <a:off x="-47898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4" name="Google Shape;1354;p15"/>
            <p:cNvSpPr/>
            <p:nvPr/>
          </p:nvSpPr>
          <p:spPr>
            <a:xfrm>
              <a:off x="549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5" name="Google Shape;1355;p15"/>
            <p:cNvSpPr/>
            <p:nvPr/>
          </p:nvSpPr>
          <p:spPr>
            <a:xfrm>
              <a:off x="5888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6" name="Google Shape;1356;p15"/>
            <p:cNvSpPr/>
            <p:nvPr/>
          </p:nvSpPr>
          <p:spPr>
            <a:xfrm>
              <a:off x="8554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7" name="Google Shape;1357;p15"/>
            <p:cNvSpPr/>
            <p:nvPr/>
          </p:nvSpPr>
          <p:spPr>
            <a:xfrm>
              <a:off x="3215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8" name="Google Shape;1358;p15"/>
            <p:cNvSpPr/>
            <p:nvPr/>
          </p:nvSpPr>
          <p:spPr>
            <a:xfrm>
              <a:off x="8554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9" name="Google Shape;1359;p15"/>
            <p:cNvSpPr/>
            <p:nvPr/>
          </p:nvSpPr>
          <p:spPr>
            <a:xfrm>
              <a:off x="11234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0" name="Google Shape;1360;p15"/>
            <p:cNvSpPr/>
            <p:nvPr/>
          </p:nvSpPr>
          <p:spPr>
            <a:xfrm>
              <a:off x="5888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1" name="Google Shape;1361;p15"/>
            <p:cNvSpPr/>
            <p:nvPr/>
          </p:nvSpPr>
          <p:spPr>
            <a:xfrm>
              <a:off x="-47898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2" name="Google Shape;1362;p15"/>
            <p:cNvSpPr/>
            <p:nvPr/>
          </p:nvSpPr>
          <p:spPr>
            <a:xfrm>
              <a:off x="3215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3" name="Google Shape;1363;p15"/>
            <p:cNvSpPr/>
            <p:nvPr/>
          </p:nvSpPr>
          <p:spPr>
            <a:xfrm>
              <a:off x="-2123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4" name="Google Shape;1364;p15"/>
            <p:cNvSpPr/>
            <p:nvPr/>
          </p:nvSpPr>
          <p:spPr>
            <a:xfrm>
              <a:off x="-47898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5" name="Google Shape;1365;p15"/>
            <p:cNvSpPr/>
            <p:nvPr/>
          </p:nvSpPr>
          <p:spPr>
            <a:xfrm>
              <a:off x="11227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6" name="Google Shape;1366;p15"/>
            <p:cNvSpPr/>
            <p:nvPr/>
          </p:nvSpPr>
          <p:spPr>
            <a:xfrm>
              <a:off x="8554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7" name="Google Shape;1367;p15"/>
            <p:cNvSpPr/>
            <p:nvPr/>
          </p:nvSpPr>
          <p:spPr>
            <a:xfrm>
              <a:off x="-47898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8" name="Google Shape;1368;p15"/>
            <p:cNvSpPr/>
            <p:nvPr/>
          </p:nvSpPr>
          <p:spPr>
            <a:xfrm>
              <a:off x="-2123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9" name="Google Shape;1369;p15"/>
            <p:cNvSpPr/>
            <p:nvPr/>
          </p:nvSpPr>
          <p:spPr>
            <a:xfrm>
              <a:off x="3215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0" name="Google Shape;1370;p15"/>
            <p:cNvSpPr/>
            <p:nvPr/>
          </p:nvSpPr>
          <p:spPr>
            <a:xfrm>
              <a:off x="5888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1" name="Google Shape;1371;p15"/>
            <p:cNvSpPr/>
            <p:nvPr/>
          </p:nvSpPr>
          <p:spPr>
            <a:xfrm>
              <a:off x="549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2" name="Google Shape;1372;p15"/>
            <p:cNvSpPr/>
            <p:nvPr/>
          </p:nvSpPr>
          <p:spPr>
            <a:xfrm>
              <a:off x="549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3" name="Google Shape;1373;p15"/>
            <p:cNvSpPr/>
            <p:nvPr/>
          </p:nvSpPr>
          <p:spPr>
            <a:xfrm>
              <a:off x="3215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4" name="Google Shape;1374;p15"/>
            <p:cNvSpPr/>
            <p:nvPr/>
          </p:nvSpPr>
          <p:spPr>
            <a:xfrm>
              <a:off x="8554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5" name="Google Shape;1375;p15"/>
            <p:cNvSpPr/>
            <p:nvPr/>
          </p:nvSpPr>
          <p:spPr>
            <a:xfrm>
              <a:off x="5888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6" name="Google Shape;1376;p15"/>
            <p:cNvSpPr/>
            <p:nvPr/>
          </p:nvSpPr>
          <p:spPr>
            <a:xfrm>
              <a:off x="11227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7" name="Google Shape;1377;p15"/>
            <p:cNvSpPr/>
            <p:nvPr/>
          </p:nvSpPr>
          <p:spPr>
            <a:xfrm>
              <a:off x="11227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8" name="Google Shape;1378;p15"/>
            <p:cNvSpPr/>
            <p:nvPr/>
          </p:nvSpPr>
          <p:spPr>
            <a:xfrm>
              <a:off x="-2123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9" name="Google Shape;1379;p15"/>
            <p:cNvSpPr/>
            <p:nvPr/>
          </p:nvSpPr>
          <p:spPr>
            <a:xfrm>
              <a:off x="8554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0" name="Google Shape;1380;p15"/>
            <p:cNvSpPr/>
            <p:nvPr/>
          </p:nvSpPr>
          <p:spPr>
            <a:xfrm>
              <a:off x="8554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1" name="Google Shape;1381;p15"/>
            <p:cNvSpPr/>
            <p:nvPr/>
          </p:nvSpPr>
          <p:spPr>
            <a:xfrm>
              <a:off x="549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2" name="Google Shape;1382;p15"/>
            <p:cNvSpPr/>
            <p:nvPr/>
          </p:nvSpPr>
          <p:spPr>
            <a:xfrm>
              <a:off x="11227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3" name="Google Shape;1383;p15"/>
            <p:cNvSpPr/>
            <p:nvPr/>
          </p:nvSpPr>
          <p:spPr>
            <a:xfrm>
              <a:off x="-2123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4" name="Google Shape;1384;p15"/>
            <p:cNvSpPr/>
            <p:nvPr/>
          </p:nvSpPr>
          <p:spPr>
            <a:xfrm>
              <a:off x="-2123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5" name="Google Shape;1385;p15"/>
            <p:cNvSpPr/>
            <p:nvPr/>
          </p:nvSpPr>
          <p:spPr>
            <a:xfrm>
              <a:off x="549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6" name="Google Shape;1386;p15"/>
            <p:cNvSpPr/>
            <p:nvPr/>
          </p:nvSpPr>
          <p:spPr>
            <a:xfrm>
              <a:off x="-47898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7" name="Google Shape;1387;p15"/>
            <p:cNvSpPr/>
            <p:nvPr/>
          </p:nvSpPr>
          <p:spPr>
            <a:xfrm>
              <a:off x="-2123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8" name="Google Shape;1388;p15"/>
            <p:cNvSpPr/>
            <p:nvPr/>
          </p:nvSpPr>
          <p:spPr>
            <a:xfrm>
              <a:off x="-2123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9" name="Google Shape;1389;p15"/>
            <p:cNvSpPr/>
            <p:nvPr/>
          </p:nvSpPr>
          <p:spPr>
            <a:xfrm>
              <a:off x="-479652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0" name="Google Shape;1390;p15"/>
            <p:cNvSpPr/>
            <p:nvPr/>
          </p:nvSpPr>
          <p:spPr>
            <a:xfrm>
              <a:off x="3215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1" name="Google Shape;1391;p15"/>
            <p:cNvSpPr/>
            <p:nvPr/>
          </p:nvSpPr>
          <p:spPr>
            <a:xfrm>
              <a:off x="3215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2" name="Google Shape;1392;p15"/>
            <p:cNvSpPr/>
            <p:nvPr/>
          </p:nvSpPr>
          <p:spPr>
            <a:xfrm>
              <a:off x="549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3" name="Google Shape;1393;p15"/>
            <p:cNvSpPr/>
            <p:nvPr/>
          </p:nvSpPr>
          <p:spPr>
            <a:xfrm>
              <a:off x="549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4" name="Google Shape;1394;p15"/>
            <p:cNvSpPr/>
            <p:nvPr/>
          </p:nvSpPr>
          <p:spPr>
            <a:xfrm>
              <a:off x="5888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5" name="Google Shape;1395;p15"/>
            <p:cNvSpPr/>
            <p:nvPr/>
          </p:nvSpPr>
          <p:spPr>
            <a:xfrm>
              <a:off x="11234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6" name="Google Shape;1396;p15"/>
            <p:cNvSpPr/>
            <p:nvPr/>
          </p:nvSpPr>
          <p:spPr>
            <a:xfrm>
              <a:off x="5888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7" name="Google Shape;1397;p15"/>
            <p:cNvSpPr/>
            <p:nvPr/>
          </p:nvSpPr>
          <p:spPr>
            <a:xfrm>
              <a:off x="3215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8" name="Google Shape;1398;p15"/>
            <p:cNvSpPr/>
            <p:nvPr/>
          </p:nvSpPr>
          <p:spPr>
            <a:xfrm>
              <a:off x="11227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9" name="Google Shape;1399;p15"/>
            <p:cNvSpPr/>
            <p:nvPr/>
          </p:nvSpPr>
          <p:spPr>
            <a:xfrm>
              <a:off x="5888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0" name="Google Shape;1400;p15"/>
            <p:cNvSpPr/>
            <p:nvPr/>
          </p:nvSpPr>
          <p:spPr>
            <a:xfrm>
              <a:off x="5888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1" name="Google Shape;1401;p15"/>
            <p:cNvSpPr/>
            <p:nvPr/>
          </p:nvSpPr>
          <p:spPr>
            <a:xfrm>
              <a:off x="3215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2" name="Google Shape;1402;p15"/>
            <p:cNvSpPr/>
            <p:nvPr/>
          </p:nvSpPr>
          <p:spPr>
            <a:xfrm>
              <a:off x="11227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3" name="Google Shape;1403;p15"/>
            <p:cNvSpPr/>
            <p:nvPr/>
          </p:nvSpPr>
          <p:spPr>
            <a:xfrm>
              <a:off x="8554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4" name="Google Shape;1404;p15"/>
            <p:cNvSpPr/>
            <p:nvPr/>
          </p:nvSpPr>
          <p:spPr>
            <a:xfrm>
              <a:off x="-2123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5" name="Google Shape;1405;p15"/>
            <p:cNvSpPr/>
            <p:nvPr/>
          </p:nvSpPr>
          <p:spPr>
            <a:xfrm>
              <a:off x="3215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6" name="Google Shape;1406;p15"/>
            <p:cNvSpPr/>
            <p:nvPr/>
          </p:nvSpPr>
          <p:spPr>
            <a:xfrm>
              <a:off x="549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7" name="Google Shape;1407;p15"/>
            <p:cNvSpPr/>
            <p:nvPr/>
          </p:nvSpPr>
          <p:spPr>
            <a:xfrm>
              <a:off x="5888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8" name="Google Shape;1408;p15"/>
            <p:cNvSpPr/>
            <p:nvPr/>
          </p:nvSpPr>
          <p:spPr>
            <a:xfrm>
              <a:off x="8554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9" name="Google Shape;1409;p15"/>
            <p:cNvSpPr/>
            <p:nvPr/>
          </p:nvSpPr>
          <p:spPr>
            <a:xfrm>
              <a:off x="8554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0" name="Google Shape;1410;p15"/>
            <p:cNvSpPr/>
            <p:nvPr/>
          </p:nvSpPr>
          <p:spPr>
            <a:xfrm>
              <a:off x="549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1" name="Google Shape;1411;p15"/>
            <p:cNvSpPr/>
            <p:nvPr/>
          </p:nvSpPr>
          <p:spPr>
            <a:xfrm>
              <a:off x="-2123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2" name="Google Shape;1412;p15"/>
            <p:cNvSpPr/>
            <p:nvPr/>
          </p:nvSpPr>
          <p:spPr>
            <a:xfrm>
              <a:off x="549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3" name="Google Shape;1413;p15"/>
            <p:cNvSpPr/>
            <p:nvPr/>
          </p:nvSpPr>
          <p:spPr>
            <a:xfrm>
              <a:off x="5888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4" name="Google Shape;1414;p15"/>
            <p:cNvSpPr/>
            <p:nvPr/>
          </p:nvSpPr>
          <p:spPr>
            <a:xfrm>
              <a:off x="-47898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5" name="Google Shape;1415;p15"/>
            <p:cNvSpPr/>
            <p:nvPr/>
          </p:nvSpPr>
          <p:spPr>
            <a:xfrm>
              <a:off x="-479652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6" name="Google Shape;1416;p15"/>
            <p:cNvSpPr/>
            <p:nvPr/>
          </p:nvSpPr>
          <p:spPr>
            <a:xfrm>
              <a:off x="3215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7" name="Google Shape;1417;p15"/>
            <p:cNvSpPr/>
            <p:nvPr/>
          </p:nvSpPr>
          <p:spPr>
            <a:xfrm>
              <a:off x="11234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8" name="Google Shape;1418;p15"/>
            <p:cNvSpPr/>
            <p:nvPr/>
          </p:nvSpPr>
          <p:spPr>
            <a:xfrm>
              <a:off x="8554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9" name="Google Shape;1419;p15"/>
            <p:cNvSpPr/>
            <p:nvPr/>
          </p:nvSpPr>
          <p:spPr>
            <a:xfrm>
              <a:off x="11234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0" name="Google Shape;1420;p15"/>
            <p:cNvSpPr/>
            <p:nvPr/>
          </p:nvSpPr>
          <p:spPr>
            <a:xfrm>
              <a:off x="-2123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1" name="Google Shape;1421;p15"/>
            <p:cNvSpPr/>
            <p:nvPr/>
          </p:nvSpPr>
          <p:spPr>
            <a:xfrm>
              <a:off x="-47898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2" name="Google Shape;1422;p15"/>
            <p:cNvSpPr/>
            <p:nvPr/>
          </p:nvSpPr>
          <p:spPr>
            <a:xfrm>
              <a:off x="-47898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3" name="Google Shape;1423;p15"/>
            <p:cNvSpPr/>
            <p:nvPr/>
          </p:nvSpPr>
          <p:spPr>
            <a:xfrm>
              <a:off x="-47898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4" name="Google Shape;1424;p15"/>
            <p:cNvSpPr/>
            <p:nvPr/>
          </p:nvSpPr>
          <p:spPr>
            <a:xfrm>
              <a:off x="549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5" name="Google Shape;1425;p15"/>
            <p:cNvSpPr/>
            <p:nvPr/>
          </p:nvSpPr>
          <p:spPr>
            <a:xfrm>
              <a:off x="5888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6" name="Google Shape;1426;p15"/>
            <p:cNvSpPr/>
            <p:nvPr/>
          </p:nvSpPr>
          <p:spPr>
            <a:xfrm>
              <a:off x="8554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7" name="Google Shape;1427;p15"/>
            <p:cNvSpPr/>
            <p:nvPr/>
          </p:nvSpPr>
          <p:spPr>
            <a:xfrm>
              <a:off x="3215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8" name="Google Shape;1428;p15"/>
            <p:cNvSpPr/>
            <p:nvPr/>
          </p:nvSpPr>
          <p:spPr>
            <a:xfrm>
              <a:off x="8554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9" name="Google Shape;1429;p15"/>
            <p:cNvSpPr/>
            <p:nvPr/>
          </p:nvSpPr>
          <p:spPr>
            <a:xfrm>
              <a:off x="11234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0" name="Google Shape;1430;p15"/>
            <p:cNvSpPr/>
            <p:nvPr/>
          </p:nvSpPr>
          <p:spPr>
            <a:xfrm>
              <a:off x="5888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1" name="Google Shape;1431;p15"/>
            <p:cNvSpPr/>
            <p:nvPr/>
          </p:nvSpPr>
          <p:spPr>
            <a:xfrm>
              <a:off x="-47898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2" name="Google Shape;1432;p15"/>
            <p:cNvSpPr/>
            <p:nvPr/>
          </p:nvSpPr>
          <p:spPr>
            <a:xfrm>
              <a:off x="3215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3" name="Google Shape;1433;p15"/>
            <p:cNvSpPr/>
            <p:nvPr/>
          </p:nvSpPr>
          <p:spPr>
            <a:xfrm>
              <a:off x="-2123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4" name="Google Shape;1434;p15"/>
            <p:cNvSpPr/>
            <p:nvPr/>
          </p:nvSpPr>
          <p:spPr>
            <a:xfrm>
              <a:off x="-47898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5" name="Google Shape;1435;p15"/>
            <p:cNvSpPr/>
            <p:nvPr/>
          </p:nvSpPr>
          <p:spPr>
            <a:xfrm>
              <a:off x="11234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6" name="Google Shape;1436;p15"/>
            <p:cNvSpPr/>
            <p:nvPr/>
          </p:nvSpPr>
          <p:spPr>
            <a:xfrm>
              <a:off x="8554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7" name="Google Shape;1437;p15"/>
            <p:cNvSpPr/>
            <p:nvPr/>
          </p:nvSpPr>
          <p:spPr>
            <a:xfrm>
              <a:off x="-47898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8" name="Google Shape;1438;p15"/>
            <p:cNvSpPr/>
            <p:nvPr/>
          </p:nvSpPr>
          <p:spPr>
            <a:xfrm>
              <a:off x="-2123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9" name="Google Shape;1439;p15"/>
            <p:cNvSpPr/>
            <p:nvPr/>
          </p:nvSpPr>
          <p:spPr>
            <a:xfrm>
              <a:off x="3215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0" name="Google Shape;1440;p15"/>
            <p:cNvSpPr/>
            <p:nvPr/>
          </p:nvSpPr>
          <p:spPr>
            <a:xfrm>
              <a:off x="5888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1" name="Google Shape;1441;p15"/>
            <p:cNvSpPr/>
            <p:nvPr/>
          </p:nvSpPr>
          <p:spPr>
            <a:xfrm>
              <a:off x="549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442" name="Google Shape;1442;p15"/>
          <p:cNvGrpSpPr/>
          <p:nvPr/>
        </p:nvGrpSpPr>
        <p:grpSpPr>
          <a:xfrm>
            <a:off x="733913" y="975935"/>
            <a:ext cx="7675980" cy="873067"/>
            <a:chOff x="733925" y="689750"/>
            <a:chExt cx="7276500" cy="654800"/>
          </a:xfrm>
        </p:grpSpPr>
        <p:cxnSp>
          <p:nvCxnSpPr>
            <p:cNvPr id="1443" name="Google Shape;1443;p15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15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5" name="Google Shape;1445;p15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0479056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16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48" name="Google Shape;1448;p16"/>
          <p:cNvSpPr txBox="1">
            <a:spLocks noGrp="1"/>
          </p:cNvSpPr>
          <p:nvPr>
            <p:ph type="subTitle" idx="1"/>
          </p:nvPr>
        </p:nvSpPr>
        <p:spPr>
          <a:xfrm>
            <a:off x="814825" y="2774916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49" name="Google Shape;1449;p16"/>
          <p:cNvSpPr txBox="1">
            <a:spLocks noGrp="1"/>
          </p:cNvSpPr>
          <p:nvPr>
            <p:ph type="subTitle" idx="2"/>
          </p:nvPr>
        </p:nvSpPr>
        <p:spPr>
          <a:xfrm>
            <a:off x="814840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0" name="Google Shape;1450;p16"/>
          <p:cNvSpPr txBox="1">
            <a:spLocks noGrp="1"/>
          </p:cNvSpPr>
          <p:nvPr>
            <p:ph type="subTitle" idx="3"/>
          </p:nvPr>
        </p:nvSpPr>
        <p:spPr>
          <a:xfrm>
            <a:off x="3623449" y="2774916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1" name="Google Shape;1451;p16"/>
          <p:cNvSpPr txBox="1">
            <a:spLocks noGrp="1"/>
          </p:cNvSpPr>
          <p:nvPr>
            <p:ph type="subTitle" idx="4"/>
          </p:nvPr>
        </p:nvSpPr>
        <p:spPr>
          <a:xfrm>
            <a:off x="3623464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2" name="Google Shape;1452;p16"/>
          <p:cNvSpPr txBox="1">
            <a:spLocks noGrp="1"/>
          </p:cNvSpPr>
          <p:nvPr>
            <p:ph type="subTitle" idx="5"/>
          </p:nvPr>
        </p:nvSpPr>
        <p:spPr>
          <a:xfrm>
            <a:off x="6432075" y="2774917"/>
            <a:ext cx="18969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453" name="Google Shape;1453;p16"/>
          <p:cNvSpPr txBox="1">
            <a:spLocks noGrp="1"/>
          </p:cNvSpPr>
          <p:nvPr>
            <p:ph type="subTitle" idx="6"/>
          </p:nvPr>
        </p:nvSpPr>
        <p:spPr>
          <a:xfrm>
            <a:off x="6432090" y="2205351"/>
            <a:ext cx="1896900" cy="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454" name="Google Shape;1454;p16"/>
          <p:cNvGrpSpPr/>
          <p:nvPr/>
        </p:nvGrpSpPr>
        <p:grpSpPr>
          <a:xfrm>
            <a:off x="-510238" y="6251782"/>
            <a:ext cx="10164475" cy="1424731"/>
            <a:chOff x="-510250" y="4689885"/>
            <a:chExt cx="10164475" cy="1068548"/>
          </a:xfrm>
        </p:grpSpPr>
        <p:sp>
          <p:nvSpPr>
            <p:cNvPr id="1455" name="Google Shape;1455;p16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6" name="Google Shape;1456;p16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7" name="Google Shape;1457;p16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8" name="Google Shape;1458;p16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9" name="Google Shape;1459;p16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0" name="Google Shape;1460;p16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1" name="Google Shape;1461;p16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2" name="Google Shape;1462;p16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3" name="Google Shape;1463;p16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4" name="Google Shape;1464;p16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5" name="Google Shape;1465;p16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6" name="Google Shape;1466;p16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7" name="Google Shape;1467;p16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8" name="Google Shape;1468;p16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9" name="Google Shape;1469;p16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0" name="Google Shape;1470;p16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1" name="Google Shape;1471;p16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2" name="Google Shape;1472;p16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3" name="Google Shape;1473;p16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4" name="Google Shape;1474;p16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5" name="Google Shape;1475;p16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6" name="Google Shape;1476;p16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7" name="Google Shape;1477;p16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8" name="Google Shape;1478;p16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9" name="Google Shape;1479;p16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0" name="Google Shape;1480;p16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1" name="Google Shape;1481;p16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2" name="Google Shape;1482;p16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3" name="Google Shape;1483;p16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4" name="Google Shape;1484;p16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5" name="Google Shape;1485;p16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6" name="Google Shape;1486;p16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7" name="Google Shape;1487;p16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8" name="Google Shape;1488;p16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9" name="Google Shape;1489;p16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0" name="Google Shape;1490;p16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1" name="Google Shape;1491;p16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2" name="Google Shape;1492;p16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3" name="Google Shape;1493;p16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4" name="Google Shape;1494;p16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5" name="Google Shape;1495;p16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6" name="Google Shape;1496;p16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7" name="Google Shape;1497;p16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8" name="Google Shape;1498;p16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9" name="Google Shape;1499;p16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0" name="Google Shape;1500;p16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1" name="Google Shape;1501;p16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2" name="Google Shape;1502;p16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3" name="Google Shape;1503;p16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4" name="Google Shape;1504;p16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5" name="Google Shape;1505;p16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6" name="Google Shape;1506;p16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7" name="Google Shape;1507;p16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8" name="Google Shape;1508;p16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9" name="Google Shape;1509;p16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0" name="Google Shape;1510;p16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1" name="Google Shape;1511;p16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2" name="Google Shape;1512;p16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3" name="Google Shape;1513;p16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4" name="Google Shape;1514;p16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5" name="Google Shape;1515;p16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6" name="Google Shape;1516;p16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7" name="Google Shape;1517;p16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8" name="Google Shape;1518;p16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9" name="Google Shape;1519;p16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0" name="Google Shape;1520;p16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1" name="Google Shape;1521;p16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2" name="Google Shape;1522;p16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3" name="Google Shape;1523;p16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4" name="Google Shape;1524;p16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5" name="Google Shape;1525;p16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6" name="Google Shape;1526;p16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7" name="Google Shape;1527;p16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8" name="Google Shape;1528;p16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9" name="Google Shape;1529;p16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0" name="Google Shape;1530;p16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1" name="Google Shape;1531;p16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2" name="Google Shape;1532;p16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3" name="Google Shape;1533;p16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4" name="Google Shape;1534;p16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5" name="Google Shape;1535;p16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6" name="Google Shape;1536;p16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7" name="Google Shape;1537;p16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8" name="Google Shape;1538;p16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9" name="Google Shape;1539;p16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0" name="Google Shape;1540;p16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1" name="Google Shape;1541;p16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2" name="Google Shape;1542;p16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3" name="Google Shape;1543;p16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4" name="Google Shape;1544;p16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5" name="Google Shape;1545;p16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6" name="Google Shape;1546;p16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7" name="Google Shape;1547;p16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8" name="Google Shape;1548;p16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9" name="Google Shape;1549;p16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0" name="Google Shape;1550;p16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1" name="Google Shape;1551;p16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2" name="Google Shape;1552;p16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3" name="Google Shape;1553;p16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4" name="Google Shape;1554;p16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5" name="Google Shape;1555;p16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6" name="Google Shape;1556;p16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7" name="Google Shape;1557;p16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8" name="Google Shape;1558;p16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9" name="Google Shape;1559;p16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0" name="Google Shape;1560;p16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1" name="Google Shape;1561;p16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2" name="Google Shape;1562;p16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3" name="Google Shape;1563;p16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4" name="Google Shape;1564;p16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5" name="Google Shape;1565;p16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6" name="Google Shape;1566;p16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7" name="Google Shape;1567;p16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8" name="Google Shape;1568;p16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9" name="Google Shape;1569;p16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0" name="Google Shape;1570;p16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1" name="Google Shape;1571;p16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2" name="Google Shape;1572;p16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3" name="Google Shape;1573;p16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4" name="Google Shape;1574;p16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5" name="Google Shape;1575;p16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6" name="Google Shape;1576;p16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7" name="Google Shape;1577;p16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8" name="Google Shape;1578;p16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9" name="Google Shape;1579;p16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0" name="Google Shape;1580;p16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1" name="Google Shape;1581;p16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2" name="Google Shape;1582;p16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3" name="Google Shape;1583;p16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4" name="Google Shape;1584;p16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5" name="Google Shape;1585;p16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6" name="Google Shape;1586;p16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7" name="Google Shape;1587;p16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8" name="Google Shape;1588;p16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9" name="Google Shape;1589;p16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0" name="Google Shape;1590;p16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1" name="Google Shape;1591;p16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2" name="Google Shape;1592;p16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3" name="Google Shape;1593;p16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4" name="Google Shape;1594;p16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5" name="Google Shape;1595;p16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6" name="Google Shape;1596;p16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7" name="Google Shape;1597;p16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8" name="Google Shape;1598;p16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9" name="Google Shape;1599;p16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0" name="Google Shape;1600;p16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1" name="Google Shape;1601;p16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2" name="Google Shape;1602;p16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3" name="Google Shape;1603;p16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4" name="Google Shape;1604;p16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5" name="Google Shape;1605;p16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6" name="Google Shape;1606;p16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607" name="Google Shape;1607;p16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608" name="Google Shape;1608;p16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9" name="Google Shape;1609;p16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0288232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6 columns slide">
  <p:cSld name="Title &amp; 6 columns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95448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 idx="2"/>
          </p:nvPr>
        </p:nvSpPr>
        <p:spPr>
          <a:xfrm>
            <a:off x="795300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 idx="3"/>
          </p:nvPr>
        </p:nvSpPr>
        <p:spPr>
          <a:xfrm>
            <a:off x="3543711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 idx="4"/>
          </p:nvPr>
        </p:nvSpPr>
        <p:spPr>
          <a:xfrm>
            <a:off x="3543638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 idx="5"/>
          </p:nvPr>
        </p:nvSpPr>
        <p:spPr>
          <a:xfrm>
            <a:off x="6292048" y="2457467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 idx="6"/>
          </p:nvPr>
        </p:nvSpPr>
        <p:spPr>
          <a:xfrm>
            <a:off x="6291975" y="2916267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cxnSp>
        <p:nvCxnSpPr>
          <p:cNvPr id="53" name="Google Shape;53;p9"/>
          <p:cNvCxnSpPr/>
          <p:nvPr/>
        </p:nvCxnSpPr>
        <p:spPr>
          <a:xfrm>
            <a:off x="3363025" y="2314409"/>
            <a:ext cx="0" cy="396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4" name="Google Shape;54;p9"/>
          <p:cNvCxnSpPr/>
          <p:nvPr/>
        </p:nvCxnSpPr>
        <p:spPr>
          <a:xfrm>
            <a:off x="6082550" y="2314409"/>
            <a:ext cx="0" cy="396480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5" name="Google Shape;55;p9"/>
          <p:cNvSpPr txBox="1">
            <a:spLocks noGrp="1"/>
          </p:cNvSpPr>
          <p:nvPr>
            <p:ph type="title" idx="7"/>
          </p:nvPr>
        </p:nvSpPr>
        <p:spPr>
          <a:xfrm>
            <a:off x="795448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 idx="8"/>
          </p:nvPr>
        </p:nvSpPr>
        <p:spPr>
          <a:xfrm>
            <a:off x="795300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title" idx="9"/>
          </p:nvPr>
        </p:nvSpPr>
        <p:spPr>
          <a:xfrm>
            <a:off x="3543711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 idx="13"/>
          </p:nvPr>
        </p:nvSpPr>
        <p:spPr>
          <a:xfrm>
            <a:off x="3543638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idx="14"/>
          </p:nvPr>
        </p:nvSpPr>
        <p:spPr>
          <a:xfrm>
            <a:off x="6292048" y="4567633"/>
            <a:ext cx="23583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B7C6"/>
              </a:buClr>
              <a:buSzPts val="1400"/>
              <a:buNone/>
              <a:defRPr sz="1050" b="1">
                <a:solidFill>
                  <a:srgbClr val="A5B7C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15"/>
          </p:nvPr>
        </p:nvSpPr>
        <p:spPr>
          <a:xfrm>
            <a:off x="6291975" y="5026433"/>
            <a:ext cx="2358300" cy="9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None/>
              <a:defRPr sz="900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900">
                <a:solidFill>
                  <a:srgbClr val="3E606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title" idx="16"/>
          </p:nvPr>
        </p:nvSpPr>
        <p:spPr>
          <a:xfrm>
            <a:off x="1202925" y="622167"/>
            <a:ext cx="67383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3000"/>
              <a:buFont typeface="Roboto"/>
              <a:buNone/>
              <a:defRPr sz="225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3441"/>
              </a:buClr>
              <a:buSzPts val="2800"/>
              <a:buFont typeface="Roboto"/>
              <a:buNone/>
              <a:defRPr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9038878"/>
      </p:ext>
    </p:extLst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p17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12" name="Google Shape;1612;p17"/>
          <p:cNvSpPr txBox="1">
            <a:spLocks noGrp="1"/>
          </p:cNvSpPr>
          <p:nvPr>
            <p:ph type="subTitle" idx="1"/>
          </p:nvPr>
        </p:nvSpPr>
        <p:spPr>
          <a:xfrm>
            <a:off x="799475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3" name="Google Shape;1613;p17"/>
          <p:cNvSpPr txBox="1">
            <a:spLocks noGrp="1"/>
          </p:cNvSpPr>
          <p:nvPr>
            <p:ph type="subTitle" idx="2"/>
          </p:nvPr>
        </p:nvSpPr>
        <p:spPr>
          <a:xfrm>
            <a:off x="799501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4" name="Google Shape;1614;p17"/>
          <p:cNvSpPr txBox="1">
            <a:spLocks noGrp="1"/>
          </p:cNvSpPr>
          <p:nvPr>
            <p:ph type="subTitle" idx="3"/>
          </p:nvPr>
        </p:nvSpPr>
        <p:spPr>
          <a:xfrm>
            <a:off x="3675901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5" name="Google Shape;1615;p17"/>
          <p:cNvSpPr txBox="1">
            <a:spLocks noGrp="1"/>
          </p:cNvSpPr>
          <p:nvPr>
            <p:ph type="subTitle" idx="4"/>
          </p:nvPr>
        </p:nvSpPr>
        <p:spPr>
          <a:xfrm>
            <a:off x="3675927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6" name="Google Shape;1616;p17"/>
          <p:cNvSpPr txBox="1">
            <a:spLocks noGrp="1"/>
          </p:cNvSpPr>
          <p:nvPr>
            <p:ph type="subTitle" idx="5"/>
          </p:nvPr>
        </p:nvSpPr>
        <p:spPr>
          <a:xfrm>
            <a:off x="6552300" y="4218984"/>
            <a:ext cx="1792200" cy="10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617" name="Google Shape;1617;p17"/>
          <p:cNvSpPr txBox="1">
            <a:spLocks noGrp="1"/>
          </p:cNvSpPr>
          <p:nvPr>
            <p:ph type="subTitle" idx="6"/>
          </p:nvPr>
        </p:nvSpPr>
        <p:spPr>
          <a:xfrm>
            <a:off x="6552326" y="3599357"/>
            <a:ext cx="1792200" cy="2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618" name="Google Shape;1618;p17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1619" name="Google Shape;1619;p17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0" name="Google Shape;1620;p17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1" name="Google Shape;1621;p17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2" name="Google Shape;1622;p17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3" name="Google Shape;1623;p17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4" name="Google Shape;1624;p17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5" name="Google Shape;1625;p17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6" name="Google Shape;1626;p17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7" name="Google Shape;1627;p17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8" name="Google Shape;1628;p17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9" name="Google Shape;1629;p17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0" name="Google Shape;1630;p17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1" name="Google Shape;1631;p17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2" name="Google Shape;1632;p17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3" name="Google Shape;1633;p17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4" name="Google Shape;1634;p17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5" name="Google Shape;1635;p17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6" name="Google Shape;1636;p17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7" name="Google Shape;1637;p17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8" name="Google Shape;1638;p17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9" name="Google Shape;1639;p17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0" name="Google Shape;1640;p17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1" name="Google Shape;1641;p17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2" name="Google Shape;1642;p17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3" name="Google Shape;1643;p17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4" name="Google Shape;1644;p17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5" name="Google Shape;1645;p17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6" name="Google Shape;1646;p17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7" name="Google Shape;1647;p17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8" name="Google Shape;1648;p17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9" name="Google Shape;1649;p17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0" name="Google Shape;1650;p17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1" name="Google Shape;1651;p17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2" name="Google Shape;1652;p17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3" name="Google Shape;1653;p17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4" name="Google Shape;1654;p17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5" name="Google Shape;1655;p17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6" name="Google Shape;1656;p17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7" name="Google Shape;1657;p17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8" name="Google Shape;1658;p17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9" name="Google Shape;1659;p17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0" name="Google Shape;1660;p17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1" name="Google Shape;1661;p17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2" name="Google Shape;1662;p17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3" name="Google Shape;1663;p17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4" name="Google Shape;1664;p17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5" name="Google Shape;1665;p17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6" name="Google Shape;1666;p17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7" name="Google Shape;1667;p17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8" name="Google Shape;1668;p17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9" name="Google Shape;1669;p17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0" name="Google Shape;1670;p17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1" name="Google Shape;1671;p17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2" name="Google Shape;1672;p17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3" name="Google Shape;1673;p17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4" name="Google Shape;1674;p17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5" name="Google Shape;1675;p17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6" name="Google Shape;1676;p17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7" name="Google Shape;1677;p17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8" name="Google Shape;1678;p17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9" name="Google Shape;1679;p17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0" name="Google Shape;1680;p17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1" name="Google Shape;1681;p17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2" name="Google Shape;1682;p17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3" name="Google Shape;1683;p17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4" name="Google Shape;1684;p17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5" name="Google Shape;1685;p17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6" name="Google Shape;1686;p17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7" name="Google Shape;1687;p17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8" name="Google Shape;1688;p17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9" name="Google Shape;1689;p17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0" name="Google Shape;1690;p17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1" name="Google Shape;1691;p17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2" name="Google Shape;1692;p17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3" name="Google Shape;1693;p17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4" name="Google Shape;1694;p17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5" name="Google Shape;1695;p17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6" name="Google Shape;1696;p17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7" name="Google Shape;1697;p17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8" name="Google Shape;1698;p17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9" name="Google Shape;1699;p17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0" name="Google Shape;1700;p17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1" name="Google Shape;1701;p17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2" name="Google Shape;1702;p17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3" name="Google Shape;1703;p17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4" name="Google Shape;1704;p17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5" name="Google Shape;1705;p17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6" name="Google Shape;1706;p17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7" name="Google Shape;1707;p17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8" name="Google Shape;1708;p17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9" name="Google Shape;1709;p17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0" name="Google Shape;1710;p17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1" name="Google Shape;1711;p17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2" name="Google Shape;1712;p17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3" name="Google Shape;1713;p17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4" name="Google Shape;1714;p17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5" name="Google Shape;1715;p17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6" name="Google Shape;1716;p17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7" name="Google Shape;1717;p17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8" name="Google Shape;1718;p17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9" name="Google Shape;1719;p17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0" name="Google Shape;1720;p17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1" name="Google Shape;1721;p17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2" name="Google Shape;1722;p17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3" name="Google Shape;1723;p17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4" name="Google Shape;1724;p17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5" name="Google Shape;1725;p17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6" name="Google Shape;1726;p17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7" name="Google Shape;1727;p17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8" name="Google Shape;1728;p17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9" name="Google Shape;1729;p17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0" name="Google Shape;1730;p17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1" name="Google Shape;1731;p17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2" name="Google Shape;1732;p17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3" name="Google Shape;1733;p17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4" name="Google Shape;1734;p17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5" name="Google Shape;1735;p17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6" name="Google Shape;1736;p17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7" name="Google Shape;1737;p17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8" name="Google Shape;1738;p17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9" name="Google Shape;1739;p17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0" name="Google Shape;1740;p17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1" name="Google Shape;1741;p17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2" name="Google Shape;1742;p17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3" name="Google Shape;1743;p17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4" name="Google Shape;1744;p17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5" name="Google Shape;1745;p17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6" name="Google Shape;1746;p17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7" name="Google Shape;1747;p17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8" name="Google Shape;1748;p17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9" name="Google Shape;1749;p17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0" name="Google Shape;1750;p17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1" name="Google Shape;1751;p17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2" name="Google Shape;1752;p17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3" name="Google Shape;1753;p17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4" name="Google Shape;1754;p17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5" name="Google Shape;1755;p17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6" name="Google Shape;1756;p17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7" name="Google Shape;1757;p17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8" name="Google Shape;1758;p17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9" name="Google Shape;1759;p17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0" name="Google Shape;1760;p17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1" name="Google Shape;1761;p17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2" name="Google Shape;1762;p17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3" name="Google Shape;1763;p17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4" name="Google Shape;1764;p17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5" name="Google Shape;1765;p17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6" name="Google Shape;1766;p17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7" name="Google Shape;1767;p17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8" name="Google Shape;1768;p17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9" name="Google Shape;1769;p17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0" name="Google Shape;1770;p17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1771" name="Google Shape;1771;p17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1772" name="Google Shape;1772;p17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17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02855670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p18"/>
          <p:cNvSpPr txBox="1">
            <a:spLocks noGrp="1"/>
          </p:cNvSpPr>
          <p:nvPr>
            <p:ph type="title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76" name="Google Shape;1776;p18"/>
          <p:cNvSpPr txBox="1">
            <a:spLocks noGrp="1"/>
          </p:cNvSpPr>
          <p:nvPr>
            <p:ph type="subTitle" idx="1"/>
          </p:nvPr>
        </p:nvSpPr>
        <p:spPr>
          <a:xfrm>
            <a:off x="1228488" y="2873381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7" name="Google Shape;1777;p18"/>
          <p:cNvSpPr txBox="1">
            <a:spLocks noGrp="1"/>
          </p:cNvSpPr>
          <p:nvPr>
            <p:ph type="subTitle" idx="2"/>
          </p:nvPr>
        </p:nvSpPr>
        <p:spPr>
          <a:xfrm>
            <a:off x="1228525" y="22671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8" name="Google Shape;1778;p18"/>
          <p:cNvSpPr txBox="1">
            <a:spLocks noGrp="1"/>
          </p:cNvSpPr>
          <p:nvPr>
            <p:ph type="subTitle" idx="3"/>
          </p:nvPr>
        </p:nvSpPr>
        <p:spPr>
          <a:xfrm>
            <a:off x="1228488" y="4983169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79" name="Google Shape;1779;p18"/>
          <p:cNvSpPr txBox="1">
            <a:spLocks noGrp="1"/>
          </p:cNvSpPr>
          <p:nvPr>
            <p:ph type="subTitle" idx="4"/>
          </p:nvPr>
        </p:nvSpPr>
        <p:spPr>
          <a:xfrm>
            <a:off x="1228525" y="43768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0" name="Google Shape;1780;p18"/>
          <p:cNvSpPr txBox="1">
            <a:spLocks noGrp="1"/>
          </p:cNvSpPr>
          <p:nvPr>
            <p:ph type="subTitle" idx="5"/>
          </p:nvPr>
        </p:nvSpPr>
        <p:spPr>
          <a:xfrm>
            <a:off x="6007138" y="2873381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1" name="Google Shape;1781;p18"/>
          <p:cNvSpPr txBox="1">
            <a:spLocks noGrp="1"/>
          </p:cNvSpPr>
          <p:nvPr>
            <p:ph type="subTitle" idx="6"/>
          </p:nvPr>
        </p:nvSpPr>
        <p:spPr>
          <a:xfrm>
            <a:off x="6007175" y="22671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2" name="Google Shape;1782;p18"/>
          <p:cNvSpPr txBox="1">
            <a:spLocks noGrp="1"/>
          </p:cNvSpPr>
          <p:nvPr>
            <p:ph type="subTitle" idx="7"/>
          </p:nvPr>
        </p:nvSpPr>
        <p:spPr>
          <a:xfrm>
            <a:off x="6007138" y="4983169"/>
            <a:ext cx="1908300" cy="8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83" name="Google Shape;1783;p18"/>
          <p:cNvSpPr txBox="1">
            <a:spLocks noGrp="1"/>
          </p:cNvSpPr>
          <p:nvPr>
            <p:ph type="subTitle" idx="8"/>
          </p:nvPr>
        </p:nvSpPr>
        <p:spPr>
          <a:xfrm>
            <a:off x="6007175" y="4376833"/>
            <a:ext cx="1908300" cy="4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784" name="Google Shape;1784;p18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785" name="Google Shape;1785;p18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18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263109952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9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789" name="Google Shape;1789;p19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1790" name="Google Shape;1790;p19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19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92" name="Google Shape;1792;p19"/>
          <p:cNvSpPr txBox="1">
            <a:spLocks noGrp="1"/>
          </p:cNvSpPr>
          <p:nvPr>
            <p:ph type="subTitle" idx="1"/>
          </p:nvPr>
        </p:nvSpPr>
        <p:spPr>
          <a:xfrm>
            <a:off x="2646761" y="2355901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3" name="Google Shape;1793;p19"/>
          <p:cNvSpPr txBox="1">
            <a:spLocks noGrp="1"/>
          </p:cNvSpPr>
          <p:nvPr>
            <p:ph type="subTitle" idx="2"/>
          </p:nvPr>
        </p:nvSpPr>
        <p:spPr>
          <a:xfrm>
            <a:off x="1286575" y="23559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4" name="Google Shape;1794;p19"/>
          <p:cNvSpPr txBox="1">
            <a:spLocks noGrp="1"/>
          </p:cNvSpPr>
          <p:nvPr>
            <p:ph type="subTitle" idx="3"/>
          </p:nvPr>
        </p:nvSpPr>
        <p:spPr>
          <a:xfrm>
            <a:off x="2646761" y="36510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5" name="Google Shape;1795;p19"/>
          <p:cNvSpPr txBox="1">
            <a:spLocks noGrp="1"/>
          </p:cNvSpPr>
          <p:nvPr>
            <p:ph type="subTitle" idx="4"/>
          </p:nvPr>
        </p:nvSpPr>
        <p:spPr>
          <a:xfrm>
            <a:off x="1286575" y="36510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6" name="Google Shape;1796;p19"/>
          <p:cNvSpPr txBox="1">
            <a:spLocks noGrp="1"/>
          </p:cNvSpPr>
          <p:nvPr>
            <p:ph type="subTitle" idx="5"/>
          </p:nvPr>
        </p:nvSpPr>
        <p:spPr>
          <a:xfrm>
            <a:off x="2646761" y="49461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7" name="Google Shape;1797;p19"/>
          <p:cNvSpPr txBox="1">
            <a:spLocks noGrp="1"/>
          </p:cNvSpPr>
          <p:nvPr>
            <p:ph type="subTitle" idx="6"/>
          </p:nvPr>
        </p:nvSpPr>
        <p:spPr>
          <a:xfrm>
            <a:off x="1286575" y="49461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8" name="Google Shape;1798;p19"/>
          <p:cNvSpPr txBox="1">
            <a:spLocks noGrp="1"/>
          </p:cNvSpPr>
          <p:nvPr>
            <p:ph type="subTitle" idx="7"/>
          </p:nvPr>
        </p:nvSpPr>
        <p:spPr>
          <a:xfrm>
            <a:off x="6670041" y="2355901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99" name="Google Shape;1799;p19"/>
          <p:cNvSpPr txBox="1">
            <a:spLocks noGrp="1"/>
          </p:cNvSpPr>
          <p:nvPr>
            <p:ph type="subTitle" idx="8"/>
          </p:nvPr>
        </p:nvSpPr>
        <p:spPr>
          <a:xfrm>
            <a:off x="5309727" y="23559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0" name="Google Shape;1800;p19"/>
          <p:cNvSpPr txBox="1">
            <a:spLocks noGrp="1"/>
          </p:cNvSpPr>
          <p:nvPr>
            <p:ph type="subTitle" idx="9"/>
          </p:nvPr>
        </p:nvSpPr>
        <p:spPr>
          <a:xfrm>
            <a:off x="6670041" y="36510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1" name="Google Shape;1801;p19"/>
          <p:cNvSpPr txBox="1">
            <a:spLocks noGrp="1"/>
          </p:cNvSpPr>
          <p:nvPr>
            <p:ph type="subTitle" idx="13"/>
          </p:nvPr>
        </p:nvSpPr>
        <p:spPr>
          <a:xfrm>
            <a:off x="5309727" y="36510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2" name="Google Shape;1802;p19"/>
          <p:cNvSpPr txBox="1">
            <a:spLocks noGrp="1"/>
          </p:cNvSpPr>
          <p:nvPr>
            <p:ph type="subTitle" idx="14"/>
          </p:nvPr>
        </p:nvSpPr>
        <p:spPr>
          <a:xfrm>
            <a:off x="6670041" y="4946103"/>
            <a:ext cx="17208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803" name="Google Shape;1803;p19"/>
          <p:cNvSpPr txBox="1">
            <a:spLocks noGrp="1"/>
          </p:cNvSpPr>
          <p:nvPr>
            <p:ph type="subTitle" idx="15"/>
          </p:nvPr>
        </p:nvSpPr>
        <p:spPr>
          <a:xfrm>
            <a:off x="5309727" y="4946100"/>
            <a:ext cx="13872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latin typeface="Jost Medium"/>
                <a:ea typeface="Jost Medium"/>
                <a:cs typeface="Jost Medium"/>
                <a:sym typeface="Jost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804" name="Google Shape;1804;p19"/>
          <p:cNvGrpSpPr/>
          <p:nvPr/>
        </p:nvGrpSpPr>
        <p:grpSpPr>
          <a:xfrm>
            <a:off x="-510250" y="6253182"/>
            <a:ext cx="10164475" cy="1424731"/>
            <a:chOff x="-510250" y="4689885"/>
            <a:chExt cx="10164475" cy="1068548"/>
          </a:xfrm>
        </p:grpSpPr>
        <p:sp>
          <p:nvSpPr>
            <p:cNvPr id="1805" name="Google Shape;1805;p19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6" name="Google Shape;1806;p19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7" name="Google Shape;1807;p19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8" name="Google Shape;1808;p19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9" name="Google Shape;1809;p19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0" name="Google Shape;1810;p19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1" name="Google Shape;1811;p19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2" name="Google Shape;1812;p19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3" name="Google Shape;1813;p19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4" name="Google Shape;1814;p19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5" name="Google Shape;1815;p19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6" name="Google Shape;1816;p19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7" name="Google Shape;1817;p19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8" name="Google Shape;1818;p19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9" name="Google Shape;1819;p19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0" name="Google Shape;1820;p19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1" name="Google Shape;1821;p19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2" name="Google Shape;1822;p19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3" name="Google Shape;1823;p19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4" name="Google Shape;1824;p19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5" name="Google Shape;1825;p19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6" name="Google Shape;1826;p19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7" name="Google Shape;1827;p19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8" name="Google Shape;1828;p19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9" name="Google Shape;1829;p19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0" name="Google Shape;1830;p19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1" name="Google Shape;1831;p19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2" name="Google Shape;1832;p19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3" name="Google Shape;1833;p19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4" name="Google Shape;1834;p19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5" name="Google Shape;1835;p19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6" name="Google Shape;1836;p19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7" name="Google Shape;1837;p19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8" name="Google Shape;1838;p19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9" name="Google Shape;1839;p19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0" name="Google Shape;1840;p19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1" name="Google Shape;1841;p19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2" name="Google Shape;1842;p19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3" name="Google Shape;1843;p19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4" name="Google Shape;1844;p19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5" name="Google Shape;1845;p19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6" name="Google Shape;1846;p19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7" name="Google Shape;1847;p19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8" name="Google Shape;1848;p19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9" name="Google Shape;1849;p19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0" name="Google Shape;1850;p19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1" name="Google Shape;1851;p19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2" name="Google Shape;1852;p19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3" name="Google Shape;1853;p19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4" name="Google Shape;1854;p19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5" name="Google Shape;1855;p19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6" name="Google Shape;1856;p19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7" name="Google Shape;1857;p19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8" name="Google Shape;1858;p19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9" name="Google Shape;1859;p19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0" name="Google Shape;1860;p19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1" name="Google Shape;1861;p19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2" name="Google Shape;1862;p19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3" name="Google Shape;1863;p19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4" name="Google Shape;1864;p19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5" name="Google Shape;1865;p19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6" name="Google Shape;1866;p19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7" name="Google Shape;1867;p19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8" name="Google Shape;1868;p19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9" name="Google Shape;1869;p19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0" name="Google Shape;1870;p19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1" name="Google Shape;1871;p19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2" name="Google Shape;1872;p19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3" name="Google Shape;1873;p19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4" name="Google Shape;1874;p19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5" name="Google Shape;1875;p19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6" name="Google Shape;1876;p19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7" name="Google Shape;1877;p19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8" name="Google Shape;1878;p19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9" name="Google Shape;1879;p19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0" name="Google Shape;1880;p19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1" name="Google Shape;1881;p19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2" name="Google Shape;1882;p19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3" name="Google Shape;1883;p19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4" name="Google Shape;1884;p19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5" name="Google Shape;1885;p19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6" name="Google Shape;1886;p19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7" name="Google Shape;1887;p19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8" name="Google Shape;1888;p19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9" name="Google Shape;1889;p19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0" name="Google Shape;1890;p19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1" name="Google Shape;1891;p19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2" name="Google Shape;1892;p19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3" name="Google Shape;1893;p19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4" name="Google Shape;1894;p19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5" name="Google Shape;1895;p19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6" name="Google Shape;1896;p19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7" name="Google Shape;1897;p19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8" name="Google Shape;1898;p19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9" name="Google Shape;1899;p19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0" name="Google Shape;1900;p19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1" name="Google Shape;1901;p19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2" name="Google Shape;1902;p19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3" name="Google Shape;1903;p19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4" name="Google Shape;1904;p19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5" name="Google Shape;1905;p19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6" name="Google Shape;1906;p19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7" name="Google Shape;1907;p19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8" name="Google Shape;1908;p19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9" name="Google Shape;1909;p19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0" name="Google Shape;1910;p19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1" name="Google Shape;1911;p19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2" name="Google Shape;1912;p19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3" name="Google Shape;1913;p19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4" name="Google Shape;1914;p19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5" name="Google Shape;1915;p19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6" name="Google Shape;1916;p19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7" name="Google Shape;1917;p19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8" name="Google Shape;1918;p19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9" name="Google Shape;1919;p19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0" name="Google Shape;1920;p19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1" name="Google Shape;1921;p19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2" name="Google Shape;1922;p19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3" name="Google Shape;1923;p19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4" name="Google Shape;1924;p19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5" name="Google Shape;1925;p19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6" name="Google Shape;1926;p19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7" name="Google Shape;1927;p19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8" name="Google Shape;1928;p19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9" name="Google Shape;1929;p19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0" name="Google Shape;1930;p19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1" name="Google Shape;1931;p19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2" name="Google Shape;1932;p19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3" name="Google Shape;1933;p19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4" name="Google Shape;1934;p19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5" name="Google Shape;1935;p19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6" name="Google Shape;1936;p19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7" name="Google Shape;1937;p19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8" name="Google Shape;1938;p19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9" name="Google Shape;1939;p19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0" name="Google Shape;1940;p19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1" name="Google Shape;1941;p19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2" name="Google Shape;1942;p19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3" name="Google Shape;1943;p19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4" name="Google Shape;1944;p19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5" name="Google Shape;1945;p19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6" name="Google Shape;1946;p19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7" name="Google Shape;1947;p19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8" name="Google Shape;1948;p19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9" name="Google Shape;1949;p19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0" name="Google Shape;1950;p19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1" name="Google Shape;1951;p19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2" name="Google Shape;1952;p19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3" name="Google Shape;1953;p19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4" name="Google Shape;1954;p19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5" name="Google Shape;1955;p19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6" name="Google Shape;1956;p19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68927116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p20"/>
          <p:cNvSpPr txBox="1">
            <a:spLocks noGrp="1"/>
          </p:cNvSpPr>
          <p:nvPr>
            <p:ph type="title" hasCustomPrompt="1"/>
          </p:nvPr>
        </p:nvSpPr>
        <p:spPr>
          <a:xfrm>
            <a:off x="771300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59" name="Google Shape;1959;p20"/>
          <p:cNvSpPr txBox="1">
            <a:spLocks noGrp="1"/>
          </p:cNvSpPr>
          <p:nvPr>
            <p:ph type="subTitle" idx="1"/>
          </p:nvPr>
        </p:nvSpPr>
        <p:spPr>
          <a:xfrm>
            <a:off x="771300" y="2771244"/>
            <a:ext cx="2034900" cy="2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0" name="Google Shape;1960;p20"/>
          <p:cNvSpPr txBox="1">
            <a:spLocks noGrp="1"/>
          </p:cNvSpPr>
          <p:nvPr>
            <p:ph type="title" idx="2"/>
          </p:nvPr>
        </p:nvSpPr>
        <p:spPr>
          <a:xfrm>
            <a:off x="733925" y="10292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61" name="Google Shape;1961;p20"/>
          <p:cNvSpPr txBox="1">
            <a:spLocks noGrp="1"/>
          </p:cNvSpPr>
          <p:nvPr>
            <p:ph type="title" idx="3" hasCustomPrompt="1"/>
          </p:nvPr>
        </p:nvSpPr>
        <p:spPr>
          <a:xfrm>
            <a:off x="3588675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62" name="Google Shape;1962;p20"/>
          <p:cNvSpPr txBox="1">
            <a:spLocks noGrp="1"/>
          </p:cNvSpPr>
          <p:nvPr>
            <p:ph type="title" idx="4" hasCustomPrompt="1"/>
          </p:nvPr>
        </p:nvSpPr>
        <p:spPr>
          <a:xfrm>
            <a:off x="6534725" y="3903184"/>
            <a:ext cx="1837800" cy="44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t>xx%</a:t>
            </a:r>
          </a:p>
        </p:txBody>
      </p:sp>
      <p:sp>
        <p:nvSpPr>
          <p:cNvPr id="1963" name="Google Shape;1963;p20"/>
          <p:cNvSpPr txBox="1">
            <a:spLocks noGrp="1"/>
          </p:cNvSpPr>
          <p:nvPr>
            <p:ph type="subTitle" idx="5"/>
          </p:nvPr>
        </p:nvSpPr>
        <p:spPr>
          <a:xfrm>
            <a:off x="771300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4" name="Google Shape;1964;p20"/>
          <p:cNvSpPr txBox="1">
            <a:spLocks noGrp="1"/>
          </p:cNvSpPr>
          <p:nvPr>
            <p:ph type="subTitle" idx="6"/>
          </p:nvPr>
        </p:nvSpPr>
        <p:spPr>
          <a:xfrm>
            <a:off x="3588663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65" name="Google Shape;1965;p20"/>
          <p:cNvSpPr txBox="1">
            <a:spLocks noGrp="1"/>
          </p:cNvSpPr>
          <p:nvPr>
            <p:ph type="subTitle" idx="7"/>
          </p:nvPr>
        </p:nvSpPr>
        <p:spPr>
          <a:xfrm>
            <a:off x="6534725" y="4512117"/>
            <a:ext cx="14940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966" name="Google Shape;1966;p20"/>
          <p:cNvGrpSpPr/>
          <p:nvPr/>
        </p:nvGrpSpPr>
        <p:grpSpPr>
          <a:xfrm>
            <a:off x="733913" y="974535"/>
            <a:ext cx="7675980" cy="873067"/>
            <a:chOff x="733925" y="689750"/>
            <a:chExt cx="7276500" cy="654800"/>
          </a:xfrm>
        </p:grpSpPr>
        <p:cxnSp>
          <p:nvCxnSpPr>
            <p:cNvPr id="1967" name="Google Shape;1967;p20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8" name="Google Shape;1968;p20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44645809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21"/>
          <p:cNvSpPr txBox="1">
            <a:spLocks noGrp="1"/>
          </p:cNvSpPr>
          <p:nvPr>
            <p:ph type="subTitle" idx="1"/>
          </p:nvPr>
        </p:nvSpPr>
        <p:spPr>
          <a:xfrm>
            <a:off x="734075" y="2253933"/>
            <a:ext cx="76761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971" name="Google Shape;1971;p21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972" name="Google Shape;1972;p21"/>
          <p:cNvGrpSpPr/>
          <p:nvPr/>
        </p:nvGrpSpPr>
        <p:grpSpPr>
          <a:xfrm>
            <a:off x="-357849" y="6456382"/>
            <a:ext cx="10164475" cy="1424731"/>
            <a:chOff x="-510250" y="4689885"/>
            <a:chExt cx="10164475" cy="1068548"/>
          </a:xfrm>
        </p:grpSpPr>
        <p:sp>
          <p:nvSpPr>
            <p:cNvPr id="1973" name="Google Shape;1973;p21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4" name="Google Shape;1974;p21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5" name="Google Shape;1975;p21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6" name="Google Shape;1976;p21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7" name="Google Shape;1977;p21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8" name="Google Shape;1978;p21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9" name="Google Shape;1979;p21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0" name="Google Shape;1980;p21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1" name="Google Shape;1981;p21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2" name="Google Shape;1982;p21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3" name="Google Shape;1983;p21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4" name="Google Shape;1984;p21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5" name="Google Shape;1985;p21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6" name="Google Shape;1986;p21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7" name="Google Shape;1987;p21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8" name="Google Shape;1988;p21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9" name="Google Shape;1989;p21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0" name="Google Shape;1990;p21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1" name="Google Shape;1991;p21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2" name="Google Shape;1992;p21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3" name="Google Shape;1993;p21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4" name="Google Shape;1994;p21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5" name="Google Shape;1995;p21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6" name="Google Shape;1996;p21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7" name="Google Shape;1997;p21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8" name="Google Shape;1998;p21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9" name="Google Shape;1999;p21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0" name="Google Shape;2000;p21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1" name="Google Shape;2001;p21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2" name="Google Shape;2002;p21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3" name="Google Shape;2003;p21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4" name="Google Shape;2004;p21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5" name="Google Shape;2005;p21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6" name="Google Shape;2006;p21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7" name="Google Shape;2007;p21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8" name="Google Shape;2008;p21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9" name="Google Shape;2009;p21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0" name="Google Shape;2010;p21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1" name="Google Shape;2011;p21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2" name="Google Shape;2012;p21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3" name="Google Shape;2013;p21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4" name="Google Shape;2014;p21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5" name="Google Shape;2015;p21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6" name="Google Shape;2016;p21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7" name="Google Shape;2017;p21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8" name="Google Shape;2018;p21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9" name="Google Shape;2019;p21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0" name="Google Shape;2020;p21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1" name="Google Shape;2021;p21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2" name="Google Shape;2022;p21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3" name="Google Shape;2023;p21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4" name="Google Shape;2024;p21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5" name="Google Shape;2025;p21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6" name="Google Shape;2026;p21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7" name="Google Shape;2027;p21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8" name="Google Shape;2028;p21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9" name="Google Shape;2029;p21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0" name="Google Shape;2030;p21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1" name="Google Shape;2031;p21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2" name="Google Shape;2032;p21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3" name="Google Shape;2033;p21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4" name="Google Shape;2034;p21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5" name="Google Shape;2035;p21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6" name="Google Shape;2036;p21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7" name="Google Shape;2037;p21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8" name="Google Shape;2038;p21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9" name="Google Shape;2039;p21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0" name="Google Shape;2040;p21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1" name="Google Shape;2041;p21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2" name="Google Shape;2042;p21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3" name="Google Shape;2043;p21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4" name="Google Shape;2044;p21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5" name="Google Shape;2045;p21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6" name="Google Shape;2046;p21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7" name="Google Shape;2047;p21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8" name="Google Shape;2048;p21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9" name="Google Shape;2049;p21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0" name="Google Shape;2050;p21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1" name="Google Shape;2051;p21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2" name="Google Shape;2052;p21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3" name="Google Shape;2053;p21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4" name="Google Shape;2054;p21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5" name="Google Shape;2055;p21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6" name="Google Shape;2056;p21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7" name="Google Shape;2057;p21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8" name="Google Shape;2058;p21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9" name="Google Shape;2059;p21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0" name="Google Shape;2060;p21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1" name="Google Shape;2061;p21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2" name="Google Shape;2062;p21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3" name="Google Shape;2063;p21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4" name="Google Shape;2064;p21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5" name="Google Shape;2065;p21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6" name="Google Shape;2066;p21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7" name="Google Shape;2067;p21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8" name="Google Shape;2068;p21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9" name="Google Shape;2069;p21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0" name="Google Shape;2070;p21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1" name="Google Shape;2071;p21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2" name="Google Shape;2072;p21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3" name="Google Shape;2073;p21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4" name="Google Shape;2074;p21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5" name="Google Shape;2075;p21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6" name="Google Shape;2076;p21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7" name="Google Shape;2077;p21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8" name="Google Shape;2078;p21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9" name="Google Shape;2079;p21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0" name="Google Shape;2080;p21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1" name="Google Shape;2081;p21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2" name="Google Shape;2082;p21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3" name="Google Shape;2083;p21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4" name="Google Shape;2084;p21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5" name="Google Shape;2085;p21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6" name="Google Shape;2086;p21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7" name="Google Shape;2087;p21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8" name="Google Shape;2088;p21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9" name="Google Shape;2089;p21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0" name="Google Shape;2090;p21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1" name="Google Shape;2091;p21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2" name="Google Shape;2092;p21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3" name="Google Shape;2093;p21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4" name="Google Shape;2094;p21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5" name="Google Shape;2095;p21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6" name="Google Shape;2096;p21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7" name="Google Shape;2097;p21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8" name="Google Shape;2098;p21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9" name="Google Shape;2099;p21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0" name="Google Shape;2100;p21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1" name="Google Shape;2101;p21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2" name="Google Shape;2102;p21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3" name="Google Shape;2103;p21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4" name="Google Shape;2104;p21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5" name="Google Shape;2105;p21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6" name="Google Shape;2106;p21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7" name="Google Shape;2107;p21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8" name="Google Shape;2108;p21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9" name="Google Shape;2109;p21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0" name="Google Shape;2110;p21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1" name="Google Shape;2111;p21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2" name="Google Shape;2112;p21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3" name="Google Shape;2113;p21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4" name="Google Shape;2114;p21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5" name="Google Shape;2115;p21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6" name="Google Shape;2116;p21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7" name="Google Shape;2117;p21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8" name="Google Shape;2118;p21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9" name="Google Shape;2119;p21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0" name="Google Shape;2120;p21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1" name="Google Shape;2121;p21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2" name="Google Shape;2122;p21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3" name="Google Shape;2123;p21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4" name="Google Shape;2124;p21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25" name="Google Shape;2125;p21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2126" name="Google Shape;2126;p21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7" name="Google Shape;2127;p21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92690266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22"/>
          <p:cNvSpPr txBox="1">
            <a:spLocks noGrp="1"/>
          </p:cNvSpPr>
          <p:nvPr>
            <p:ph type="title"/>
          </p:nvPr>
        </p:nvSpPr>
        <p:spPr>
          <a:xfrm>
            <a:off x="733925" y="1030667"/>
            <a:ext cx="76761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30" name="Google Shape;2130;p22"/>
          <p:cNvSpPr txBox="1">
            <a:spLocks noGrp="1"/>
          </p:cNvSpPr>
          <p:nvPr>
            <p:ph type="body" idx="1"/>
          </p:nvPr>
        </p:nvSpPr>
        <p:spPr>
          <a:xfrm>
            <a:off x="726100" y="2664733"/>
            <a:ext cx="3845700" cy="3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/>
            </a:lvl1pPr>
            <a:lvl2pPr marL="685800" lvl="1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 sz="900"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1" name="Google Shape;2131;p22"/>
          <p:cNvSpPr txBox="1">
            <a:spLocks noGrp="1"/>
          </p:cNvSpPr>
          <p:nvPr>
            <p:ph type="subTitle" idx="2"/>
          </p:nvPr>
        </p:nvSpPr>
        <p:spPr>
          <a:xfrm>
            <a:off x="768550" y="1973900"/>
            <a:ext cx="7607100" cy="6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500" b="1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2" name="Google Shape;2132;p22"/>
          <p:cNvSpPr txBox="1">
            <a:spLocks noGrp="1"/>
          </p:cNvSpPr>
          <p:nvPr>
            <p:ph type="body" idx="3"/>
          </p:nvPr>
        </p:nvSpPr>
        <p:spPr>
          <a:xfrm>
            <a:off x="4572000" y="2664733"/>
            <a:ext cx="3845700" cy="32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900"/>
            </a:lvl1pPr>
            <a:lvl2pPr marL="685800" lvl="1" indent="-2476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 sz="900"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Font typeface="Montserra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133" name="Google Shape;2133;p22"/>
          <p:cNvGrpSpPr/>
          <p:nvPr/>
        </p:nvGrpSpPr>
        <p:grpSpPr>
          <a:xfrm>
            <a:off x="733913" y="975169"/>
            <a:ext cx="7675980" cy="873067"/>
            <a:chOff x="733925" y="689750"/>
            <a:chExt cx="7276500" cy="654800"/>
          </a:xfrm>
        </p:grpSpPr>
        <p:cxnSp>
          <p:nvCxnSpPr>
            <p:cNvPr id="2134" name="Google Shape;2134;p22"/>
            <p:cNvCxnSpPr/>
            <p:nvPr/>
          </p:nvCxnSpPr>
          <p:spPr>
            <a:xfrm>
              <a:off x="733925" y="13445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22"/>
            <p:cNvCxnSpPr/>
            <p:nvPr/>
          </p:nvCxnSpPr>
          <p:spPr>
            <a:xfrm>
              <a:off x="733925" y="689750"/>
              <a:ext cx="72765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193367696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23"/>
          <p:cNvSpPr txBox="1">
            <a:spLocks noGrp="1"/>
          </p:cNvSpPr>
          <p:nvPr>
            <p:ph type="subTitle" idx="1"/>
          </p:nvPr>
        </p:nvSpPr>
        <p:spPr>
          <a:xfrm>
            <a:off x="4537150" y="2490533"/>
            <a:ext cx="38727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100">
                <a:solidFill>
                  <a:schemeClr val="accent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138" name="Google Shape;2138;p23"/>
          <p:cNvSpPr txBox="1">
            <a:spLocks noGrp="1"/>
          </p:cNvSpPr>
          <p:nvPr>
            <p:ph type="ctrTitle"/>
          </p:nvPr>
        </p:nvSpPr>
        <p:spPr>
          <a:xfrm>
            <a:off x="4537150" y="975167"/>
            <a:ext cx="3872700" cy="94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4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139" name="Google Shape;2139;p23"/>
          <p:cNvGrpSpPr/>
          <p:nvPr/>
        </p:nvGrpSpPr>
        <p:grpSpPr>
          <a:xfrm>
            <a:off x="-101626" y="3"/>
            <a:ext cx="1869727" cy="7133167"/>
            <a:chOff x="7339248" y="0"/>
            <a:chExt cx="1869727" cy="5349875"/>
          </a:xfrm>
        </p:grpSpPr>
        <p:sp>
          <p:nvSpPr>
            <p:cNvPr id="2140" name="Google Shape;2140;p23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1" name="Google Shape;2141;p23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2" name="Google Shape;2142;p23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3" name="Google Shape;2143;p23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4" name="Google Shape;2144;p23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5" name="Google Shape;2145;p23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6" name="Google Shape;2146;p23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7" name="Google Shape;2147;p23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8" name="Google Shape;2148;p23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9" name="Google Shape;2149;p23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0" name="Google Shape;2150;p23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1" name="Google Shape;2151;p23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2" name="Google Shape;2152;p23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3" name="Google Shape;2153;p23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4" name="Google Shape;2154;p23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5" name="Google Shape;2155;p23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6" name="Google Shape;2156;p23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7" name="Google Shape;2157;p23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8" name="Google Shape;2158;p23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9" name="Google Shape;2159;p23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0" name="Google Shape;2160;p23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1" name="Google Shape;2161;p23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2" name="Google Shape;2162;p23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3" name="Google Shape;2163;p23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4" name="Google Shape;2164;p23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5" name="Google Shape;2165;p23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6" name="Google Shape;2166;p23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7" name="Google Shape;2167;p23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8" name="Google Shape;2168;p23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9" name="Google Shape;2169;p23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0" name="Google Shape;2170;p23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1" name="Google Shape;2171;p23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2" name="Google Shape;2172;p23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3" name="Google Shape;2173;p23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4" name="Google Shape;2174;p23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5" name="Google Shape;2175;p23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7" name="Google Shape;2177;p23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8" name="Google Shape;2178;p23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9" name="Google Shape;2179;p23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0" name="Google Shape;2180;p23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1" name="Google Shape;2181;p23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2" name="Google Shape;2182;p23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3" name="Google Shape;2183;p23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4" name="Google Shape;2184;p23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5" name="Google Shape;2185;p23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6" name="Google Shape;2186;p23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7" name="Google Shape;2187;p23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8" name="Google Shape;2188;p23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9" name="Google Shape;2189;p23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0" name="Google Shape;2190;p23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1" name="Google Shape;2191;p23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2" name="Google Shape;2192;p23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3" name="Google Shape;2193;p23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4" name="Google Shape;2194;p23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5" name="Google Shape;2195;p23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6" name="Google Shape;2196;p23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7" name="Google Shape;2197;p23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8" name="Google Shape;2198;p23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99" name="Google Shape;2199;p23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0" name="Google Shape;2200;p23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1" name="Google Shape;2201;p23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2" name="Google Shape;2202;p23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3" name="Google Shape;2203;p23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4" name="Google Shape;2204;p23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5" name="Google Shape;2205;p23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6" name="Google Shape;2206;p23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7" name="Google Shape;2207;p23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8" name="Google Shape;2208;p23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09" name="Google Shape;2209;p23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0" name="Google Shape;2210;p23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1" name="Google Shape;2211;p23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2" name="Google Shape;2212;p23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3" name="Google Shape;2213;p23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4" name="Google Shape;2214;p23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5" name="Google Shape;2215;p23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6" name="Google Shape;2216;p23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7" name="Google Shape;2217;p23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8" name="Google Shape;2218;p23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19" name="Google Shape;2219;p23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0" name="Google Shape;2220;p23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1" name="Google Shape;2221;p23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280" name="Google Shape;2280;p23"/>
          <p:cNvSpPr/>
          <p:nvPr/>
        </p:nvSpPr>
        <p:spPr>
          <a:xfrm>
            <a:off x="4537150" y="4805067"/>
            <a:ext cx="38727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CREDITS: This presentation template was created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, including icons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</a:rPr>
              <a:t>, and infographics &amp; images by </a:t>
            </a:r>
            <a:r>
              <a:rPr lang="en" sz="900" u="sng">
                <a:solidFill>
                  <a:schemeClr val="accent1"/>
                </a:solidFill>
                <a:latin typeface="Bai Jamjuree"/>
                <a:ea typeface="Bai Jamjuree"/>
                <a:cs typeface="Bai Jamjuree"/>
                <a:sym typeface="Bai Jamjure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900" u="sng">
              <a:solidFill>
                <a:schemeClr val="accent1"/>
              </a:solidFill>
              <a:latin typeface="Bai Jamjuree"/>
              <a:ea typeface="Bai Jamjuree"/>
              <a:cs typeface="Bai Jamjuree"/>
              <a:sym typeface="Bai Jamjuree"/>
            </a:endParaRPr>
          </a:p>
        </p:txBody>
      </p:sp>
    </p:spTree>
    <p:extLst>
      <p:ext uri="{BB962C8B-B14F-4D97-AF65-F5344CB8AC3E}">
        <p14:creationId xmlns:p14="http://schemas.microsoft.com/office/powerpoint/2010/main" val="1486981800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2" name="Google Shape;2282;p24"/>
          <p:cNvGrpSpPr/>
          <p:nvPr/>
        </p:nvGrpSpPr>
        <p:grpSpPr>
          <a:xfrm>
            <a:off x="-357849" y="6456382"/>
            <a:ext cx="10164475" cy="1424731"/>
            <a:chOff x="-510250" y="4689885"/>
            <a:chExt cx="10164475" cy="1068548"/>
          </a:xfrm>
        </p:grpSpPr>
        <p:sp>
          <p:nvSpPr>
            <p:cNvPr id="2283" name="Google Shape;2283;p24"/>
            <p:cNvSpPr/>
            <p:nvPr/>
          </p:nvSpPr>
          <p:spPr>
            <a:xfrm rot="5400000">
              <a:off x="29675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4" name="Google Shape;2284;p24"/>
            <p:cNvSpPr/>
            <p:nvPr/>
          </p:nvSpPr>
          <p:spPr>
            <a:xfrm rot="5400000">
              <a:off x="29672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5" name="Google Shape;2285;p24"/>
            <p:cNvSpPr/>
            <p:nvPr/>
          </p:nvSpPr>
          <p:spPr>
            <a:xfrm rot="5400000">
              <a:off x="26992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6" name="Google Shape;2286;p24"/>
            <p:cNvSpPr/>
            <p:nvPr/>
          </p:nvSpPr>
          <p:spPr>
            <a:xfrm rot="5400000">
              <a:off x="26996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7" name="Google Shape;2287;p24"/>
            <p:cNvSpPr/>
            <p:nvPr/>
          </p:nvSpPr>
          <p:spPr>
            <a:xfrm rot="5400000">
              <a:off x="40373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8" name="Google Shape;2288;p24"/>
            <p:cNvSpPr/>
            <p:nvPr/>
          </p:nvSpPr>
          <p:spPr>
            <a:xfrm rot="5400000">
              <a:off x="37690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89" name="Google Shape;2289;p24"/>
            <p:cNvSpPr/>
            <p:nvPr/>
          </p:nvSpPr>
          <p:spPr>
            <a:xfrm rot="5400000">
              <a:off x="40377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0" name="Google Shape;2290;p24"/>
            <p:cNvSpPr/>
            <p:nvPr/>
          </p:nvSpPr>
          <p:spPr>
            <a:xfrm rot="5400000">
              <a:off x="35027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1" name="Google Shape;2291;p24"/>
            <p:cNvSpPr/>
            <p:nvPr/>
          </p:nvSpPr>
          <p:spPr>
            <a:xfrm rot="5400000">
              <a:off x="29672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2" name="Google Shape;2292;p24"/>
            <p:cNvSpPr/>
            <p:nvPr/>
          </p:nvSpPr>
          <p:spPr>
            <a:xfrm rot="5400000">
              <a:off x="35024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3" name="Google Shape;2293;p24"/>
            <p:cNvSpPr/>
            <p:nvPr/>
          </p:nvSpPr>
          <p:spPr>
            <a:xfrm rot="5400000">
              <a:off x="32344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4" name="Google Shape;2294;p24"/>
            <p:cNvSpPr/>
            <p:nvPr/>
          </p:nvSpPr>
          <p:spPr>
            <a:xfrm rot="5400000">
              <a:off x="32341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5" name="Google Shape;2295;p24"/>
            <p:cNvSpPr/>
            <p:nvPr/>
          </p:nvSpPr>
          <p:spPr>
            <a:xfrm rot="5400000">
              <a:off x="35024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6" name="Google Shape;2296;p24"/>
            <p:cNvSpPr/>
            <p:nvPr/>
          </p:nvSpPr>
          <p:spPr>
            <a:xfrm rot="5400000">
              <a:off x="35028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7" name="Google Shape;2297;p24"/>
            <p:cNvSpPr/>
            <p:nvPr/>
          </p:nvSpPr>
          <p:spPr>
            <a:xfrm rot="5400000">
              <a:off x="32345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8" name="Google Shape;2298;p24"/>
            <p:cNvSpPr/>
            <p:nvPr/>
          </p:nvSpPr>
          <p:spPr>
            <a:xfrm rot="5400000">
              <a:off x="26992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99" name="Google Shape;2299;p24"/>
            <p:cNvSpPr/>
            <p:nvPr/>
          </p:nvSpPr>
          <p:spPr>
            <a:xfrm rot="5400000">
              <a:off x="40373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0" name="Google Shape;2300;p24"/>
            <p:cNvSpPr/>
            <p:nvPr/>
          </p:nvSpPr>
          <p:spPr>
            <a:xfrm rot="5400000">
              <a:off x="32341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1" name="Google Shape;2301;p24"/>
            <p:cNvSpPr/>
            <p:nvPr/>
          </p:nvSpPr>
          <p:spPr>
            <a:xfrm rot="5400000">
              <a:off x="37687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2" name="Google Shape;2302;p24"/>
            <p:cNvSpPr/>
            <p:nvPr/>
          </p:nvSpPr>
          <p:spPr>
            <a:xfrm rot="5400000">
              <a:off x="37694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3" name="Google Shape;2303;p24"/>
            <p:cNvSpPr/>
            <p:nvPr/>
          </p:nvSpPr>
          <p:spPr>
            <a:xfrm rot="5400000">
              <a:off x="43047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4" name="Google Shape;2304;p24"/>
            <p:cNvSpPr/>
            <p:nvPr/>
          </p:nvSpPr>
          <p:spPr>
            <a:xfrm rot="5400000">
              <a:off x="45722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5" name="Google Shape;2305;p24"/>
            <p:cNvSpPr/>
            <p:nvPr/>
          </p:nvSpPr>
          <p:spPr>
            <a:xfrm rot="5400000">
              <a:off x="45726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6" name="Google Shape;2306;p24"/>
            <p:cNvSpPr/>
            <p:nvPr/>
          </p:nvSpPr>
          <p:spPr>
            <a:xfrm rot="5400000">
              <a:off x="45726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7" name="Google Shape;2307;p24"/>
            <p:cNvSpPr/>
            <p:nvPr/>
          </p:nvSpPr>
          <p:spPr>
            <a:xfrm rot="5400000">
              <a:off x="40377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8" name="Google Shape;2308;p24"/>
            <p:cNvSpPr/>
            <p:nvPr/>
          </p:nvSpPr>
          <p:spPr>
            <a:xfrm rot="5400000">
              <a:off x="45722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09" name="Google Shape;2309;p24"/>
            <p:cNvSpPr/>
            <p:nvPr/>
          </p:nvSpPr>
          <p:spPr>
            <a:xfrm rot="5400000">
              <a:off x="21640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0" name="Google Shape;2310;p24"/>
            <p:cNvSpPr/>
            <p:nvPr/>
          </p:nvSpPr>
          <p:spPr>
            <a:xfrm rot="5400000">
              <a:off x="21643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1" name="Google Shape;2311;p24"/>
            <p:cNvSpPr/>
            <p:nvPr/>
          </p:nvSpPr>
          <p:spPr>
            <a:xfrm rot="5400000">
              <a:off x="24326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2" name="Google Shape;2312;p24"/>
            <p:cNvSpPr/>
            <p:nvPr/>
          </p:nvSpPr>
          <p:spPr>
            <a:xfrm rot="5400000">
              <a:off x="26995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3" name="Google Shape;2313;p24"/>
            <p:cNvSpPr/>
            <p:nvPr/>
          </p:nvSpPr>
          <p:spPr>
            <a:xfrm rot="5400000">
              <a:off x="21643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4" name="Google Shape;2314;p24"/>
            <p:cNvSpPr/>
            <p:nvPr/>
          </p:nvSpPr>
          <p:spPr>
            <a:xfrm rot="5400000">
              <a:off x="21640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5" name="Google Shape;2315;p24"/>
            <p:cNvSpPr/>
            <p:nvPr/>
          </p:nvSpPr>
          <p:spPr>
            <a:xfrm rot="5400000">
              <a:off x="43046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6" name="Google Shape;2316;p24"/>
            <p:cNvSpPr/>
            <p:nvPr/>
          </p:nvSpPr>
          <p:spPr>
            <a:xfrm rot="5400000">
              <a:off x="43043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7" name="Google Shape;2317;p24"/>
            <p:cNvSpPr/>
            <p:nvPr/>
          </p:nvSpPr>
          <p:spPr>
            <a:xfrm rot="5400000">
              <a:off x="43043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8" name="Google Shape;2318;p24"/>
            <p:cNvSpPr/>
            <p:nvPr/>
          </p:nvSpPr>
          <p:spPr>
            <a:xfrm rot="5400000">
              <a:off x="37694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19" name="Google Shape;2319;p24"/>
            <p:cNvSpPr/>
            <p:nvPr/>
          </p:nvSpPr>
          <p:spPr>
            <a:xfrm rot="5400000">
              <a:off x="29675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0" name="Google Shape;2320;p24"/>
            <p:cNvSpPr/>
            <p:nvPr/>
          </p:nvSpPr>
          <p:spPr>
            <a:xfrm rot="5400000">
              <a:off x="24323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1" name="Google Shape;2321;p24"/>
            <p:cNvSpPr/>
            <p:nvPr/>
          </p:nvSpPr>
          <p:spPr>
            <a:xfrm rot="5400000">
              <a:off x="24323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2" name="Google Shape;2322;p24"/>
            <p:cNvSpPr/>
            <p:nvPr/>
          </p:nvSpPr>
          <p:spPr>
            <a:xfrm rot="5400000">
              <a:off x="24326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3" name="Google Shape;2323;p24"/>
            <p:cNvSpPr/>
            <p:nvPr/>
          </p:nvSpPr>
          <p:spPr>
            <a:xfrm rot="5400000">
              <a:off x="2930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4" name="Google Shape;2324;p24"/>
            <p:cNvSpPr/>
            <p:nvPr/>
          </p:nvSpPr>
          <p:spPr>
            <a:xfrm rot="5400000">
              <a:off x="2923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5" name="Google Shape;2325;p24"/>
            <p:cNvSpPr/>
            <p:nvPr/>
          </p:nvSpPr>
          <p:spPr>
            <a:xfrm rot="5400000">
              <a:off x="246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6" name="Google Shape;2326;p24"/>
            <p:cNvSpPr/>
            <p:nvPr/>
          </p:nvSpPr>
          <p:spPr>
            <a:xfrm rot="5400000">
              <a:off x="250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7" name="Google Shape;2327;p24"/>
            <p:cNvSpPr/>
            <p:nvPr/>
          </p:nvSpPr>
          <p:spPr>
            <a:xfrm rot="5400000">
              <a:off x="13628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8" name="Google Shape;2328;p24"/>
            <p:cNvSpPr/>
            <p:nvPr/>
          </p:nvSpPr>
          <p:spPr>
            <a:xfrm rot="5400000">
              <a:off x="10948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29" name="Google Shape;2329;p24"/>
            <p:cNvSpPr/>
            <p:nvPr/>
          </p:nvSpPr>
          <p:spPr>
            <a:xfrm rot="5400000">
              <a:off x="13631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0" name="Google Shape;2330;p24"/>
            <p:cNvSpPr/>
            <p:nvPr/>
          </p:nvSpPr>
          <p:spPr>
            <a:xfrm rot="5400000">
              <a:off x="8282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1" name="Google Shape;2331;p24"/>
            <p:cNvSpPr/>
            <p:nvPr/>
          </p:nvSpPr>
          <p:spPr>
            <a:xfrm rot="5400000">
              <a:off x="2923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2" name="Google Shape;2332;p24"/>
            <p:cNvSpPr/>
            <p:nvPr/>
          </p:nvSpPr>
          <p:spPr>
            <a:xfrm rot="5400000">
              <a:off x="8279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3" name="Google Shape;2333;p24"/>
            <p:cNvSpPr/>
            <p:nvPr/>
          </p:nvSpPr>
          <p:spPr>
            <a:xfrm rot="5400000">
              <a:off x="5596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4" name="Google Shape;2334;p24"/>
            <p:cNvSpPr/>
            <p:nvPr/>
          </p:nvSpPr>
          <p:spPr>
            <a:xfrm rot="5400000">
              <a:off x="5596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5" name="Google Shape;2335;p24"/>
            <p:cNvSpPr/>
            <p:nvPr/>
          </p:nvSpPr>
          <p:spPr>
            <a:xfrm rot="5400000">
              <a:off x="8279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6" name="Google Shape;2336;p24"/>
            <p:cNvSpPr/>
            <p:nvPr/>
          </p:nvSpPr>
          <p:spPr>
            <a:xfrm rot="5400000">
              <a:off x="8282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7" name="Google Shape;2337;p24"/>
            <p:cNvSpPr/>
            <p:nvPr/>
          </p:nvSpPr>
          <p:spPr>
            <a:xfrm rot="5400000">
              <a:off x="5599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8" name="Google Shape;2338;p24"/>
            <p:cNvSpPr/>
            <p:nvPr/>
          </p:nvSpPr>
          <p:spPr>
            <a:xfrm rot="5400000">
              <a:off x="246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9" name="Google Shape;2339;p24"/>
            <p:cNvSpPr/>
            <p:nvPr/>
          </p:nvSpPr>
          <p:spPr>
            <a:xfrm rot="5400000">
              <a:off x="13628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0" name="Google Shape;2340;p24"/>
            <p:cNvSpPr/>
            <p:nvPr/>
          </p:nvSpPr>
          <p:spPr>
            <a:xfrm rot="5400000">
              <a:off x="5596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1" name="Google Shape;2341;p24"/>
            <p:cNvSpPr/>
            <p:nvPr/>
          </p:nvSpPr>
          <p:spPr>
            <a:xfrm rot="5400000">
              <a:off x="10948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2" name="Google Shape;2342;p24"/>
            <p:cNvSpPr/>
            <p:nvPr/>
          </p:nvSpPr>
          <p:spPr>
            <a:xfrm rot="5400000">
              <a:off x="10952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3" name="Google Shape;2343;p24"/>
            <p:cNvSpPr/>
            <p:nvPr/>
          </p:nvSpPr>
          <p:spPr>
            <a:xfrm rot="5400000">
              <a:off x="16301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4" name="Google Shape;2344;p24"/>
            <p:cNvSpPr/>
            <p:nvPr/>
          </p:nvSpPr>
          <p:spPr>
            <a:xfrm rot="5400000">
              <a:off x="18980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5" name="Google Shape;2345;p24"/>
            <p:cNvSpPr/>
            <p:nvPr/>
          </p:nvSpPr>
          <p:spPr>
            <a:xfrm rot="5400000">
              <a:off x="18984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6" name="Google Shape;2346;p24"/>
            <p:cNvSpPr/>
            <p:nvPr/>
          </p:nvSpPr>
          <p:spPr>
            <a:xfrm rot="5400000">
              <a:off x="18983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7" name="Google Shape;2347;p24"/>
            <p:cNvSpPr/>
            <p:nvPr/>
          </p:nvSpPr>
          <p:spPr>
            <a:xfrm rot="5400000">
              <a:off x="13628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8" name="Google Shape;2348;p24"/>
            <p:cNvSpPr/>
            <p:nvPr/>
          </p:nvSpPr>
          <p:spPr>
            <a:xfrm rot="5400000">
              <a:off x="18980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9" name="Google Shape;2349;p24"/>
            <p:cNvSpPr/>
            <p:nvPr/>
          </p:nvSpPr>
          <p:spPr>
            <a:xfrm rot="5400000">
              <a:off x="-510250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0" name="Google Shape;2350;p24"/>
            <p:cNvSpPr/>
            <p:nvPr/>
          </p:nvSpPr>
          <p:spPr>
            <a:xfrm rot="5400000">
              <a:off x="-509919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1" name="Google Shape;2351;p24"/>
            <p:cNvSpPr/>
            <p:nvPr/>
          </p:nvSpPr>
          <p:spPr>
            <a:xfrm rot="5400000">
              <a:off x="-241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2" name="Google Shape;2352;p24"/>
            <p:cNvSpPr/>
            <p:nvPr/>
          </p:nvSpPr>
          <p:spPr>
            <a:xfrm rot="5400000">
              <a:off x="250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3" name="Google Shape;2353;p24"/>
            <p:cNvSpPr/>
            <p:nvPr/>
          </p:nvSpPr>
          <p:spPr>
            <a:xfrm rot="5400000">
              <a:off x="-509885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4" name="Google Shape;2354;p24"/>
            <p:cNvSpPr/>
            <p:nvPr/>
          </p:nvSpPr>
          <p:spPr>
            <a:xfrm rot="5400000">
              <a:off x="-510250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5" name="Google Shape;2355;p24"/>
            <p:cNvSpPr/>
            <p:nvPr/>
          </p:nvSpPr>
          <p:spPr>
            <a:xfrm rot="5400000">
              <a:off x="16300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6" name="Google Shape;2356;p24"/>
            <p:cNvSpPr/>
            <p:nvPr/>
          </p:nvSpPr>
          <p:spPr>
            <a:xfrm rot="5400000">
              <a:off x="16297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7" name="Google Shape;2357;p24"/>
            <p:cNvSpPr/>
            <p:nvPr/>
          </p:nvSpPr>
          <p:spPr>
            <a:xfrm rot="5400000">
              <a:off x="16297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8" name="Google Shape;2358;p24"/>
            <p:cNvSpPr/>
            <p:nvPr/>
          </p:nvSpPr>
          <p:spPr>
            <a:xfrm rot="5400000">
              <a:off x="10951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9" name="Google Shape;2359;p24"/>
            <p:cNvSpPr/>
            <p:nvPr/>
          </p:nvSpPr>
          <p:spPr>
            <a:xfrm rot="5400000">
              <a:off x="2929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0" name="Google Shape;2360;p24"/>
            <p:cNvSpPr/>
            <p:nvPr/>
          </p:nvSpPr>
          <p:spPr>
            <a:xfrm rot="5400000">
              <a:off x="-24228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1" name="Google Shape;2361;p24"/>
            <p:cNvSpPr/>
            <p:nvPr/>
          </p:nvSpPr>
          <p:spPr>
            <a:xfrm rot="5400000">
              <a:off x="-24228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2" name="Google Shape;2362;p24"/>
            <p:cNvSpPr/>
            <p:nvPr/>
          </p:nvSpPr>
          <p:spPr>
            <a:xfrm rot="5400000">
              <a:off x="-2419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3" name="Google Shape;2363;p24"/>
            <p:cNvSpPr/>
            <p:nvPr/>
          </p:nvSpPr>
          <p:spPr>
            <a:xfrm rot="5400000">
              <a:off x="7782185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4" name="Google Shape;2364;p24"/>
            <p:cNvSpPr/>
            <p:nvPr/>
          </p:nvSpPr>
          <p:spPr>
            <a:xfrm rot="5400000">
              <a:off x="7781820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5" name="Google Shape;2365;p24"/>
            <p:cNvSpPr/>
            <p:nvPr/>
          </p:nvSpPr>
          <p:spPr>
            <a:xfrm rot="5400000">
              <a:off x="751385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6" name="Google Shape;2366;p24"/>
            <p:cNvSpPr/>
            <p:nvPr/>
          </p:nvSpPr>
          <p:spPr>
            <a:xfrm rot="5400000">
              <a:off x="751422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7" name="Google Shape;2367;p24"/>
            <p:cNvSpPr/>
            <p:nvPr/>
          </p:nvSpPr>
          <p:spPr>
            <a:xfrm rot="5400000">
              <a:off x="885198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8" name="Google Shape;2368;p24"/>
            <p:cNvSpPr/>
            <p:nvPr/>
          </p:nvSpPr>
          <p:spPr>
            <a:xfrm rot="5400000">
              <a:off x="8583690" y="4957851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9" name="Google Shape;2369;p24"/>
            <p:cNvSpPr/>
            <p:nvPr/>
          </p:nvSpPr>
          <p:spPr>
            <a:xfrm rot="5400000">
              <a:off x="885235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0" name="Google Shape;2370;p24"/>
            <p:cNvSpPr/>
            <p:nvPr/>
          </p:nvSpPr>
          <p:spPr>
            <a:xfrm rot="5400000">
              <a:off x="831738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1" name="Google Shape;2371;p24"/>
            <p:cNvSpPr/>
            <p:nvPr/>
          </p:nvSpPr>
          <p:spPr>
            <a:xfrm rot="5400000">
              <a:off x="7781820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2" name="Google Shape;2372;p24"/>
            <p:cNvSpPr/>
            <p:nvPr/>
          </p:nvSpPr>
          <p:spPr>
            <a:xfrm rot="5400000">
              <a:off x="831705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3" name="Google Shape;2373;p24"/>
            <p:cNvSpPr/>
            <p:nvPr/>
          </p:nvSpPr>
          <p:spPr>
            <a:xfrm rot="5400000">
              <a:off x="804908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4" name="Google Shape;2374;p24"/>
            <p:cNvSpPr/>
            <p:nvPr/>
          </p:nvSpPr>
          <p:spPr>
            <a:xfrm rot="5400000">
              <a:off x="804875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5" name="Google Shape;2375;p24"/>
            <p:cNvSpPr/>
            <p:nvPr/>
          </p:nvSpPr>
          <p:spPr>
            <a:xfrm rot="5400000">
              <a:off x="831705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6" name="Google Shape;2376;p24"/>
            <p:cNvSpPr/>
            <p:nvPr/>
          </p:nvSpPr>
          <p:spPr>
            <a:xfrm rot="5400000">
              <a:off x="831741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7" name="Google Shape;2377;p24"/>
            <p:cNvSpPr/>
            <p:nvPr/>
          </p:nvSpPr>
          <p:spPr>
            <a:xfrm rot="5400000">
              <a:off x="8049121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8" name="Google Shape;2378;p24"/>
            <p:cNvSpPr/>
            <p:nvPr/>
          </p:nvSpPr>
          <p:spPr>
            <a:xfrm rot="5400000">
              <a:off x="751385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9" name="Google Shape;2379;p24"/>
            <p:cNvSpPr/>
            <p:nvPr/>
          </p:nvSpPr>
          <p:spPr>
            <a:xfrm rot="5400000">
              <a:off x="8851986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0" name="Google Shape;2380;p24"/>
            <p:cNvSpPr/>
            <p:nvPr/>
          </p:nvSpPr>
          <p:spPr>
            <a:xfrm rot="5400000">
              <a:off x="8048756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1" name="Google Shape;2381;p24"/>
            <p:cNvSpPr/>
            <p:nvPr/>
          </p:nvSpPr>
          <p:spPr>
            <a:xfrm rot="5400000">
              <a:off x="8583358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2" name="Google Shape;2382;p24"/>
            <p:cNvSpPr/>
            <p:nvPr/>
          </p:nvSpPr>
          <p:spPr>
            <a:xfrm rot="5400000">
              <a:off x="8584055" y="5224789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3" name="Google Shape;2383;p24"/>
            <p:cNvSpPr/>
            <p:nvPr/>
          </p:nvSpPr>
          <p:spPr>
            <a:xfrm rot="5400000">
              <a:off x="9119321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4" name="Google Shape;2384;p24"/>
            <p:cNvSpPr/>
            <p:nvPr/>
          </p:nvSpPr>
          <p:spPr>
            <a:xfrm rot="5400000">
              <a:off x="9386887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5" name="Google Shape;2385;p24"/>
            <p:cNvSpPr/>
            <p:nvPr/>
          </p:nvSpPr>
          <p:spPr>
            <a:xfrm rot="5400000">
              <a:off x="9387252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6" name="Google Shape;2386;p24"/>
            <p:cNvSpPr/>
            <p:nvPr/>
          </p:nvSpPr>
          <p:spPr>
            <a:xfrm rot="5400000">
              <a:off x="9387219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7" name="Google Shape;2387;p24"/>
            <p:cNvSpPr/>
            <p:nvPr/>
          </p:nvSpPr>
          <p:spPr>
            <a:xfrm rot="5400000">
              <a:off x="8852318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8" name="Google Shape;2388;p24"/>
            <p:cNvSpPr/>
            <p:nvPr/>
          </p:nvSpPr>
          <p:spPr>
            <a:xfrm rot="5400000">
              <a:off x="9386887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9" name="Google Shape;2389;p24"/>
            <p:cNvSpPr/>
            <p:nvPr/>
          </p:nvSpPr>
          <p:spPr>
            <a:xfrm rot="5400000">
              <a:off x="6978622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0" name="Google Shape;2390;p24"/>
            <p:cNvSpPr/>
            <p:nvPr/>
          </p:nvSpPr>
          <p:spPr>
            <a:xfrm rot="5400000">
              <a:off x="6978954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1" name="Google Shape;2391;p24"/>
            <p:cNvSpPr/>
            <p:nvPr/>
          </p:nvSpPr>
          <p:spPr>
            <a:xfrm rot="5400000">
              <a:off x="724725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2" name="Google Shape;2392;p24"/>
            <p:cNvSpPr/>
            <p:nvPr/>
          </p:nvSpPr>
          <p:spPr>
            <a:xfrm rot="5400000">
              <a:off x="7514187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3" name="Google Shape;2393;p24"/>
            <p:cNvSpPr/>
            <p:nvPr/>
          </p:nvSpPr>
          <p:spPr>
            <a:xfrm rot="5400000">
              <a:off x="6978987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4" name="Google Shape;2394;p24"/>
            <p:cNvSpPr/>
            <p:nvPr/>
          </p:nvSpPr>
          <p:spPr>
            <a:xfrm rot="5400000">
              <a:off x="6978622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5" name="Google Shape;2395;p24"/>
            <p:cNvSpPr/>
            <p:nvPr/>
          </p:nvSpPr>
          <p:spPr>
            <a:xfrm rot="5400000">
              <a:off x="9119288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6" name="Google Shape;2396;p24"/>
            <p:cNvSpPr/>
            <p:nvPr/>
          </p:nvSpPr>
          <p:spPr>
            <a:xfrm rot="5400000">
              <a:off x="9118956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7" name="Google Shape;2397;p24"/>
            <p:cNvSpPr/>
            <p:nvPr/>
          </p:nvSpPr>
          <p:spPr>
            <a:xfrm rot="5400000">
              <a:off x="9118956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8" name="Google Shape;2398;p24"/>
            <p:cNvSpPr/>
            <p:nvPr/>
          </p:nvSpPr>
          <p:spPr>
            <a:xfrm rot="5400000">
              <a:off x="8584022" y="4690880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9" name="Google Shape;2399;p24"/>
            <p:cNvSpPr/>
            <p:nvPr/>
          </p:nvSpPr>
          <p:spPr>
            <a:xfrm rot="5400000">
              <a:off x="7782151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0" name="Google Shape;2400;p24"/>
            <p:cNvSpPr/>
            <p:nvPr/>
          </p:nvSpPr>
          <p:spPr>
            <a:xfrm rot="5400000">
              <a:off x="7246919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1" name="Google Shape;2401;p24"/>
            <p:cNvSpPr/>
            <p:nvPr/>
          </p:nvSpPr>
          <p:spPr>
            <a:xfrm rot="5400000">
              <a:off x="7246919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2" name="Google Shape;2402;p24"/>
            <p:cNvSpPr/>
            <p:nvPr/>
          </p:nvSpPr>
          <p:spPr>
            <a:xfrm rot="5400000">
              <a:off x="7247284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3" name="Google Shape;2403;p24"/>
            <p:cNvSpPr/>
            <p:nvPr/>
          </p:nvSpPr>
          <p:spPr>
            <a:xfrm rot="5400000">
              <a:off x="5107613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4" name="Google Shape;2404;p24"/>
            <p:cNvSpPr/>
            <p:nvPr/>
          </p:nvSpPr>
          <p:spPr>
            <a:xfrm rot="5400000">
              <a:off x="5106917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5" name="Google Shape;2405;p24"/>
            <p:cNvSpPr/>
            <p:nvPr/>
          </p:nvSpPr>
          <p:spPr>
            <a:xfrm rot="5400000">
              <a:off x="483928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6" name="Google Shape;2406;p24"/>
            <p:cNvSpPr/>
            <p:nvPr/>
          </p:nvSpPr>
          <p:spPr>
            <a:xfrm rot="5400000">
              <a:off x="483964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7" name="Google Shape;2407;p24"/>
            <p:cNvSpPr/>
            <p:nvPr/>
          </p:nvSpPr>
          <p:spPr>
            <a:xfrm rot="5400000">
              <a:off x="6177415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8" name="Google Shape;2408;p24"/>
            <p:cNvSpPr/>
            <p:nvPr/>
          </p:nvSpPr>
          <p:spPr>
            <a:xfrm rot="5400000">
              <a:off x="5909451" y="4957221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9" name="Google Shape;2409;p24"/>
            <p:cNvSpPr/>
            <p:nvPr/>
          </p:nvSpPr>
          <p:spPr>
            <a:xfrm rot="5400000">
              <a:off x="6177780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0" name="Google Shape;2410;p24"/>
            <p:cNvSpPr/>
            <p:nvPr/>
          </p:nvSpPr>
          <p:spPr>
            <a:xfrm rot="5400000">
              <a:off x="564284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1" name="Google Shape;2411;p24"/>
            <p:cNvSpPr/>
            <p:nvPr/>
          </p:nvSpPr>
          <p:spPr>
            <a:xfrm rot="5400000">
              <a:off x="5106917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2" name="Google Shape;2412;p24"/>
            <p:cNvSpPr/>
            <p:nvPr/>
          </p:nvSpPr>
          <p:spPr>
            <a:xfrm rot="5400000">
              <a:off x="5642514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3" name="Google Shape;2413;p24"/>
            <p:cNvSpPr/>
            <p:nvPr/>
          </p:nvSpPr>
          <p:spPr>
            <a:xfrm rot="5400000">
              <a:off x="5374218" y="4689885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4" name="Google Shape;2414;p24"/>
            <p:cNvSpPr/>
            <p:nvPr/>
          </p:nvSpPr>
          <p:spPr>
            <a:xfrm rot="5400000">
              <a:off x="537421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5" name="Google Shape;2415;p24"/>
            <p:cNvSpPr/>
            <p:nvPr/>
          </p:nvSpPr>
          <p:spPr>
            <a:xfrm rot="5400000">
              <a:off x="564251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6" name="Google Shape;2416;p24"/>
            <p:cNvSpPr/>
            <p:nvPr/>
          </p:nvSpPr>
          <p:spPr>
            <a:xfrm rot="5400000">
              <a:off x="5642879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7" name="Google Shape;2417;p24"/>
            <p:cNvSpPr/>
            <p:nvPr/>
          </p:nvSpPr>
          <p:spPr>
            <a:xfrm rot="5400000">
              <a:off x="537458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8" name="Google Shape;2418;p24"/>
            <p:cNvSpPr/>
            <p:nvPr/>
          </p:nvSpPr>
          <p:spPr>
            <a:xfrm rot="5400000">
              <a:off x="4839284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9" name="Google Shape;2419;p24"/>
            <p:cNvSpPr/>
            <p:nvPr/>
          </p:nvSpPr>
          <p:spPr>
            <a:xfrm rot="5400000">
              <a:off x="6177415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0" name="Google Shape;2420;p24"/>
            <p:cNvSpPr/>
            <p:nvPr/>
          </p:nvSpPr>
          <p:spPr>
            <a:xfrm rot="5400000">
              <a:off x="537421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1" name="Google Shape;2421;p24"/>
            <p:cNvSpPr/>
            <p:nvPr/>
          </p:nvSpPr>
          <p:spPr>
            <a:xfrm rot="5400000">
              <a:off x="5909451" y="549109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2" name="Google Shape;2422;p24"/>
            <p:cNvSpPr/>
            <p:nvPr/>
          </p:nvSpPr>
          <p:spPr>
            <a:xfrm rot="5400000">
              <a:off x="5909816" y="5224159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3" name="Google Shape;2423;p24"/>
            <p:cNvSpPr/>
            <p:nvPr/>
          </p:nvSpPr>
          <p:spPr>
            <a:xfrm rot="5400000">
              <a:off x="6444717" y="522445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4" name="Google Shape;2424;p24"/>
            <p:cNvSpPr/>
            <p:nvPr/>
          </p:nvSpPr>
          <p:spPr>
            <a:xfrm rot="5400000">
              <a:off x="6712648" y="495718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5" name="Google Shape;2425;p24"/>
            <p:cNvSpPr/>
            <p:nvPr/>
          </p:nvSpPr>
          <p:spPr>
            <a:xfrm rot="5400000">
              <a:off x="6713013" y="522412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6" name="Google Shape;2426;p24"/>
            <p:cNvSpPr/>
            <p:nvPr/>
          </p:nvSpPr>
          <p:spPr>
            <a:xfrm rot="5400000">
              <a:off x="6712980" y="4690217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7" name="Google Shape;2427;p24"/>
            <p:cNvSpPr/>
            <p:nvPr/>
          </p:nvSpPr>
          <p:spPr>
            <a:xfrm rot="5400000">
              <a:off x="6177415" y="4689918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8" name="Google Shape;2428;p24"/>
            <p:cNvSpPr/>
            <p:nvPr/>
          </p:nvSpPr>
          <p:spPr>
            <a:xfrm rot="5400000">
              <a:off x="6712648" y="5491063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9" name="Google Shape;2429;p24"/>
            <p:cNvSpPr/>
            <p:nvPr/>
          </p:nvSpPr>
          <p:spPr>
            <a:xfrm rot="5400000">
              <a:off x="4839616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0" name="Google Shape;2430;p24"/>
            <p:cNvSpPr/>
            <p:nvPr/>
          </p:nvSpPr>
          <p:spPr>
            <a:xfrm rot="5400000">
              <a:off x="6444683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1" name="Google Shape;2431;p24"/>
            <p:cNvSpPr/>
            <p:nvPr/>
          </p:nvSpPr>
          <p:spPr>
            <a:xfrm rot="5400000">
              <a:off x="6444352" y="5491395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2" name="Google Shape;2432;p24"/>
            <p:cNvSpPr/>
            <p:nvPr/>
          </p:nvSpPr>
          <p:spPr>
            <a:xfrm rot="5400000">
              <a:off x="6444352" y="495752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3" name="Google Shape;2433;p24"/>
            <p:cNvSpPr/>
            <p:nvPr/>
          </p:nvSpPr>
          <p:spPr>
            <a:xfrm rot="5400000">
              <a:off x="5909782" y="469025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4" name="Google Shape;2434;p24"/>
            <p:cNvSpPr/>
            <p:nvPr/>
          </p:nvSpPr>
          <p:spPr>
            <a:xfrm rot="5400000">
              <a:off x="5107580" y="469054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E7C7A0">
                <a:alpha val="352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241837385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6" name="Google Shape;2436;p25"/>
          <p:cNvGrpSpPr/>
          <p:nvPr/>
        </p:nvGrpSpPr>
        <p:grpSpPr>
          <a:xfrm>
            <a:off x="-101626" y="3"/>
            <a:ext cx="1869727" cy="7133167"/>
            <a:chOff x="7339248" y="0"/>
            <a:chExt cx="1869727" cy="5349875"/>
          </a:xfrm>
        </p:grpSpPr>
        <p:sp>
          <p:nvSpPr>
            <p:cNvPr id="2437" name="Google Shape;2437;p25"/>
            <p:cNvSpPr/>
            <p:nvPr/>
          </p:nvSpPr>
          <p:spPr>
            <a:xfrm>
              <a:off x="7873853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8" name="Google Shape;2438;p25"/>
            <p:cNvSpPr/>
            <p:nvPr/>
          </p:nvSpPr>
          <p:spPr>
            <a:xfrm>
              <a:off x="8140426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9" name="Google Shape;2439;p25"/>
            <p:cNvSpPr/>
            <p:nvPr/>
          </p:nvSpPr>
          <p:spPr>
            <a:xfrm>
              <a:off x="8674368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0" name="Google Shape;2440;p25"/>
            <p:cNvSpPr/>
            <p:nvPr/>
          </p:nvSpPr>
          <p:spPr>
            <a:xfrm>
              <a:off x="8407729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1" name="Google Shape;2441;p25"/>
            <p:cNvSpPr/>
            <p:nvPr/>
          </p:nvSpPr>
          <p:spPr>
            <a:xfrm>
              <a:off x="8941670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2" name="Google Shape;2442;p25"/>
            <p:cNvSpPr/>
            <p:nvPr/>
          </p:nvSpPr>
          <p:spPr>
            <a:xfrm>
              <a:off x="8941670" y="1605067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3" name="Google Shape;2443;p25"/>
            <p:cNvSpPr/>
            <p:nvPr/>
          </p:nvSpPr>
          <p:spPr>
            <a:xfrm>
              <a:off x="7606550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4" name="Google Shape;2444;p25"/>
            <p:cNvSpPr/>
            <p:nvPr/>
          </p:nvSpPr>
          <p:spPr>
            <a:xfrm>
              <a:off x="8674368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5" name="Google Shape;2445;p25"/>
            <p:cNvSpPr/>
            <p:nvPr/>
          </p:nvSpPr>
          <p:spPr>
            <a:xfrm>
              <a:off x="8674368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10" y="2224"/>
                    <a:pt x="1806" y="401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6" name="Google Shape;2446;p25"/>
            <p:cNvSpPr/>
            <p:nvPr/>
          </p:nvSpPr>
          <p:spPr>
            <a:xfrm>
              <a:off x="7873853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7" name="Google Shape;2447;p25"/>
            <p:cNvSpPr/>
            <p:nvPr/>
          </p:nvSpPr>
          <p:spPr>
            <a:xfrm>
              <a:off x="8941670" y="187303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805" y="0"/>
                    <a:pt x="0" y="1805"/>
                    <a:pt x="0" y="4029"/>
                  </a:cubicBezTo>
                  <a:cubicBezTo>
                    <a:pt x="2213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8" name="Google Shape;2448;p25"/>
            <p:cNvSpPr/>
            <p:nvPr/>
          </p:nvSpPr>
          <p:spPr>
            <a:xfrm>
              <a:off x="7606550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9" name="Google Shape;2449;p25"/>
            <p:cNvSpPr/>
            <p:nvPr/>
          </p:nvSpPr>
          <p:spPr>
            <a:xfrm>
              <a:off x="7606550" y="803827"/>
              <a:ext cx="267370" cy="266043"/>
            </a:xfrm>
            <a:custGeom>
              <a:avLst/>
              <a:gdLst/>
              <a:ahLst/>
              <a:cxnLst/>
              <a:rect l="l" t="t" r="r" b="b"/>
              <a:pathLst>
                <a:path w="4030" h="4010" extrusionOk="0">
                  <a:moveTo>
                    <a:pt x="19" y="1"/>
                  </a:moveTo>
                  <a:cubicBezTo>
                    <a:pt x="13" y="1"/>
                    <a:pt x="7" y="1"/>
                    <a:pt x="0" y="1"/>
                  </a:cubicBezTo>
                  <a:cubicBezTo>
                    <a:pt x="11" y="2214"/>
                    <a:pt x="1806" y="4009"/>
                    <a:pt x="4029" y="4009"/>
                  </a:cubicBezTo>
                  <a:cubicBezTo>
                    <a:pt x="4019" y="1802"/>
                    <a:pt x="2234" y="1"/>
                    <a:pt x="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0" name="Google Shape;2450;p25"/>
            <p:cNvSpPr/>
            <p:nvPr/>
          </p:nvSpPr>
          <p:spPr>
            <a:xfrm>
              <a:off x="7873853" y="535199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1" name="Google Shape;2451;p25"/>
            <p:cNvSpPr/>
            <p:nvPr/>
          </p:nvSpPr>
          <p:spPr>
            <a:xfrm>
              <a:off x="7339911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2" name="Google Shape;2452;p25"/>
            <p:cNvSpPr/>
            <p:nvPr/>
          </p:nvSpPr>
          <p:spPr>
            <a:xfrm>
              <a:off x="7606550" y="1605067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3" name="Google Shape;2453;p25"/>
            <p:cNvSpPr/>
            <p:nvPr/>
          </p:nvSpPr>
          <p:spPr>
            <a:xfrm>
              <a:off x="7606550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4" name="Google Shape;2454;p25"/>
            <p:cNvSpPr/>
            <p:nvPr/>
          </p:nvSpPr>
          <p:spPr>
            <a:xfrm>
              <a:off x="7339911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5" name="Google Shape;2455;p25"/>
            <p:cNvSpPr/>
            <p:nvPr/>
          </p:nvSpPr>
          <p:spPr>
            <a:xfrm>
              <a:off x="8140426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6" name="Google Shape;2456;p25"/>
            <p:cNvSpPr/>
            <p:nvPr/>
          </p:nvSpPr>
          <p:spPr>
            <a:xfrm>
              <a:off x="8140426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7" name="Google Shape;2457;p25"/>
            <p:cNvSpPr/>
            <p:nvPr/>
          </p:nvSpPr>
          <p:spPr>
            <a:xfrm>
              <a:off x="7873853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8" name="Google Shape;2458;p25"/>
            <p:cNvSpPr/>
            <p:nvPr/>
          </p:nvSpPr>
          <p:spPr>
            <a:xfrm>
              <a:off x="7873853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9" name="Google Shape;2459;p25"/>
            <p:cNvSpPr/>
            <p:nvPr/>
          </p:nvSpPr>
          <p:spPr>
            <a:xfrm>
              <a:off x="8407729" y="1338430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0" name="Google Shape;2460;p25"/>
            <p:cNvSpPr/>
            <p:nvPr/>
          </p:nvSpPr>
          <p:spPr>
            <a:xfrm>
              <a:off x="8942334" y="106980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1" name="Google Shape;2461;p25"/>
            <p:cNvSpPr/>
            <p:nvPr/>
          </p:nvSpPr>
          <p:spPr>
            <a:xfrm>
              <a:off x="8407729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2" name="Google Shape;2462;p25"/>
            <p:cNvSpPr/>
            <p:nvPr/>
          </p:nvSpPr>
          <p:spPr>
            <a:xfrm>
              <a:off x="8140426" y="187303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1" y="2224"/>
                    <a:pt x="1806" y="401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3" name="Google Shape;2463;p25"/>
            <p:cNvSpPr/>
            <p:nvPr/>
          </p:nvSpPr>
          <p:spPr>
            <a:xfrm>
              <a:off x="8942334" y="1338430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4" name="Google Shape;2464;p25"/>
            <p:cNvSpPr/>
            <p:nvPr/>
          </p:nvSpPr>
          <p:spPr>
            <a:xfrm>
              <a:off x="8407729" y="106980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5" name="Google Shape;2465;p25"/>
            <p:cNvSpPr/>
            <p:nvPr/>
          </p:nvSpPr>
          <p:spPr>
            <a:xfrm>
              <a:off x="8407729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80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6" name="Google Shape;2466;p25"/>
            <p:cNvSpPr/>
            <p:nvPr/>
          </p:nvSpPr>
          <p:spPr>
            <a:xfrm>
              <a:off x="8140426" y="535199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7" name="Google Shape;2467;p25"/>
            <p:cNvSpPr/>
            <p:nvPr/>
          </p:nvSpPr>
          <p:spPr>
            <a:xfrm>
              <a:off x="8941670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95" y="1"/>
                    <a:pt x="0" y="1802"/>
                    <a:pt x="0" y="4009"/>
                  </a:cubicBezTo>
                  <a:cubicBezTo>
                    <a:pt x="2213" y="4009"/>
                    <a:pt x="4019" y="2214"/>
                    <a:pt x="4019" y="1"/>
                  </a:cubicBezTo>
                  <a:cubicBezTo>
                    <a:pt x="4012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8" name="Google Shape;2468;p25"/>
            <p:cNvSpPr/>
            <p:nvPr/>
          </p:nvSpPr>
          <p:spPr>
            <a:xfrm>
              <a:off x="8674368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1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9" name="Google Shape;2469;p25"/>
            <p:cNvSpPr/>
            <p:nvPr/>
          </p:nvSpPr>
          <p:spPr>
            <a:xfrm>
              <a:off x="7606550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0" name="Google Shape;2470;p25"/>
            <p:cNvSpPr/>
            <p:nvPr/>
          </p:nvSpPr>
          <p:spPr>
            <a:xfrm>
              <a:off x="8140426" y="80382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1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1" name="Google Shape;2471;p25"/>
            <p:cNvSpPr/>
            <p:nvPr/>
          </p:nvSpPr>
          <p:spPr>
            <a:xfrm>
              <a:off x="7873853" y="803827"/>
              <a:ext cx="266641" cy="266043"/>
            </a:xfrm>
            <a:custGeom>
              <a:avLst/>
              <a:gdLst/>
              <a:ahLst/>
              <a:cxnLst/>
              <a:rect l="l" t="t" r="r" b="b"/>
              <a:pathLst>
                <a:path w="4019" h="4010" extrusionOk="0">
                  <a:moveTo>
                    <a:pt x="4000" y="1"/>
                  </a:moveTo>
                  <a:cubicBezTo>
                    <a:pt x="1785" y="1"/>
                    <a:pt x="0" y="1802"/>
                    <a:pt x="0" y="4009"/>
                  </a:cubicBez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6" y="1"/>
                    <a:pt x="400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2" name="Google Shape;2472;p25"/>
            <p:cNvSpPr/>
            <p:nvPr/>
          </p:nvSpPr>
          <p:spPr>
            <a:xfrm>
              <a:off x="8407729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96" y="1"/>
                    <a:pt x="1" y="1802"/>
                    <a:pt x="1" y="4009"/>
                  </a:cubicBezTo>
                  <a:lnTo>
                    <a:pt x="1" y="4009"/>
                  </a:lnTo>
                  <a:cubicBezTo>
                    <a:pt x="2214" y="4009"/>
                    <a:pt x="401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3" name="Google Shape;2473;p25"/>
            <p:cNvSpPr/>
            <p:nvPr/>
          </p:nvSpPr>
          <p:spPr>
            <a:xfrm>
              <a:off x="8674368" y="106980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4" name="Google Shape;2474;p25"/>
            <p:cNvSpPr/>
            <p:nvPr/>
          </p:nvSpPr>
          <p:spPr>
            <a:xfrm>
              <a:off x="8674368" y="1338430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5" name="Google Shape;2475;p25"/>
            <p:cNvSpPr/>
            <p:nvPr/>
          </p:nvSpPr>
          <p:spPr>
            <a:xfrm>
              <a:off x="7873853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6" name="Google Shape;2476;p25"/>
            <p:cNvSpPr/>
            <p:nvPr/>
          </p:nvSpPr>
          <p:spPr>
            <a:xfrm>
              <a:off x="7606550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7" name="Google Shape;2477;p25"/>
            <p:cNvSpPr/>
            <p:nvPr/>
          </p:nvSpPr>
          <p:spPr>
            <a:xfrm>
              <a:off x="7873853" y="0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8" name="Google Shape;2478;p25"/>
            <p:cNvSpPr/>
            <p:nvPr/>
          </p:nvSpPr>
          <p:spPr>
            <a:xfrm>
              <a:off x="8407729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9" name="Google Shape;2479;p25"/>
            <p:cNvSpPr/>
            <p:nvPr/>
          </p:nvSpPr>
          <p:spPr>
            <a:xfrm>
              <a:off x="7339911" y="0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3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0" name="Google Shape;2480;p25"/>
            <p:cNvSpPr/>
            <p:nvPr/>
          </p:nvSpPr>
          <p:spPr>
            <a:xfrm>
              <a:off x="7339911" y="535199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1" name="Google Shape;2481;p25"/>
            <p:cNvSpPr/>
            <p:nvPr/>
          </p:nvSpPr>
          <p:spPr>
            <a:xfrm>
              <a:off x="8140426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3"/>
                    <a:pt x="1806" y="4029"/>
                    <a:pt x="4030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2" name="Google Shape;2482;p25"/>
            <p:cNvSpPr/>
            <p:nvPr/>
          </p:nvSpPr>
          <p:spPr>
            <a:xfrm>
              <a:off x="8942334" y="0"/>
              <a:ext cx="265977" cy="267304"/>
            </a:xfrm>
            <a:custGeom>
              <a:avLst/>
              <a:gdLst/>
              <a:ahLst/>
              <a:cxnLst/>
              <a:rect l="l" t="t" r="r" b="b"/>
              <a:pathLst>
                <a:path w="4009" h="4029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0"/>
                    <a:pt x="0" y="1805"/>
                    <a:pt x="0" y="4029"/>
                  </a:cubicBezTo>
                  <a:cubicBezTo>
                    <a:pt x="2214" y="4019"/>
                    <a:pt x="4009" y="2223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3" name="Google Shape;2483;p25"/>
            <p:cNvSpPr/>
            <p:nvPr/>
          </p:nvSpPr>
          <p:spPr>
            <a:xfrm>
              <a:off x="8674368" y="0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3"/>
                    <a:pt x="1806" y="4029"/>
                    <a:pt x="4029" y="4029"/>
                  </a:cubicBezTo>
                  <a:cubicBezTo>
                    <a:pt x="401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4" name="Google Shape;2484;p25"/>
            <p:cNvSpPr/>
            <p:nvPr/>
          </p:nvSpPr>
          <p:spPr>
            <a:xfrm>
              <a:off x="8942334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5" name="Google Shape;2485;p25"/>
            <p:cNvSpPr/>
            <p:nvPr/>
          </p:nvSpPr>
          <p:spPr>
            <a:xfrm>
              <a:off x="7606550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6" name="Google Shape;2486;p25"/>
            <p:cNvSpPr/>
            <p:nvPr/>
          </p:nvSpPr>
          <p:spPr>
            <a:xfrm>
              <a:off x="7339911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7" name="Google Shape;2487;p25"/>
            <p:cNvSpPr/>
            <p:nvPr/>
          </p:nvSpPr>
          <p:spPr>
            <a:xfrm>
              <a:off x="7339911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cubicBezTo>
                    <a:pt x="2224" y="4020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8" name="Google Shape;2488;p25"/>
            <p:cNvSpPr/>
            <p:nvPr/>
          </p:nvSpPr>
          <p:spPr>
            <a:xfrm>
              <a:off x="7339911" y="187303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1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9" name="Google Shape;2489;p25"/>
            <p:cNvSpPr/>
            <p:nvPr/>
          </p:nvSpPr>
          <p:spPr>
            <a:xfrm>
              <a:off x="7873853" y="2408232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2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0" name="Google Shape;2490;p25"/>
            <p:cNvSpPr/>
            <p:nvPr/>
          </p:nvSpPr>
          <p:spPr>
            <a:xfrm>
              <a:off x="8407729" y="2408232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1" name="Google Shape;2491;p25"/>
            <p:cNvSpPr/>
            <p:nvPr/>
          </p:nvSpPr>
          <p:spPr>
            <a:xfrm>
              <a:off x="8674368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2" name="Google Shape;2492;p25"/>
            <p:cNvSpPr/>
            <p:nvPr/>
          </p:nvSpPr>
          <p:spPr>
            <a:xfrm>
              <a:off x="8140426" y="2408232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2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3" name="Google Shape;2493;p25"/>
            <p:cNvSpPr/>
            <p:nvPr/>
          </p:nvSpPr>
          <p:spPr>
            <a:xfrm>
              <a:off x="8674368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4" name="Google Shape;2494;p25"/>
            <p:cNvSpPr/>
            <p:nvPr/>
          </p:nvSpPr>
          <p:spPr>
            <a:xfrm>
              <a:off x="8942334" y="267898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5" name="Google Shape;2495;p25"/>
            <p:cNvSpPr/>
            <p:nvPr/>
          </p:nvSpPr>
          <p:spPr>
            <a:xfrm>
              <a:off x="8407729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30"/>
                    <a:pt x="4019" y="4030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6" name="Google Shape;2496;p25"/>
            <p:cNvSpPr/>
            <p:nvPr/>
          </p:nvSpPr>
          <p:spPr>
            <a:xfrm>
              <a:off x="7339911" y="267898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1"/>
                  </a:moveTo>
                  <a:cubicBezTo>
                    <a:pt x="1" y="2224"/>
                    <a:pt x="1796" y="4020"/>
                    <a:pt x="4019" y="4030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7" name="Google Shape;2497;p25"/>
            <p:cNvSpPr/>
            <p:nvPr/>
          </p:nvSpPr>
          <p:spPr>
            <a:xfrm>
              <a:off x="8140426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19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8" name="Google Shape;2498;p25"/>
            <p:cNvSpPr/>
            <p:nvPr/>
          </p:nvSpPr>
          <p:spPr>
            <a:xfrm>
              <a:off x="7606550" y="267898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20"/>
                    <a:pt x="401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9" name="Google Shape;2499;p25"/>
            <p:cNvSpPr/>
            <p:nvPr/>
          </p:nvSpPr>
          <p:spPr>
            <a:xfrm>
              <a:off x="7339911" y="803827"/>
              <a:ext cx="266707" cy="266043"/>
            </a:xfrm>
            <a:custGeom>
              <a:avLst/>
              <a:gdLst/>
              <a:ahLst/>
              <a:cxnLst/>
              <a:rect l="l" t="t" r="r" b="b"/>
              <a:pathLst>
                <a:path w="4020" h="4010" extrusionOk="0">
                  <a:moveTo>
                    <a:pt x="4001" y="1"/>
                  </a:moveTo>
                  <a:cubicBezTo>
                    <a:pt x="1786" y="1"/>
                    <a:pt x="1" y="1802"/>
                    <a:pt x="1" y="4009"/>
                  </a:cubicBezTo>
                  <a:cubicBezTo>
                    <a:pt x="2214" y="4009"/>
                    <a:pt x="4009" y="2214"/>
                    <a:pt x="4019" y="1"/>
                  </a:cubicBezTo>
                  <a:cubicBezTo>
                    <a:pt x="4013" y="1"/>
                    <a:pt x="4007" y="1"/>
                    <a:pt x="400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0" name="Google Shape;2500;p25"/>
            <p:cNvSpPr/>
            <p:nvPr/>
          </p:nvSpPr>
          <p:spPr>
            <a:xfrm>
              <a:off x="8941670" y="2140267"/>
              <a:ext cx="267304" cy="266707"/>
            </a:xfrm>
            <a:custGeom>
              <a:avLst/>
              <a:gdLst/>
              <a:ahLst/>
              <a:cxnLst/>
              <a:rect l="l" t="t" r="r" b="b"/>
              <a:pathLst>
                <a:path w="4029" h="4020" extrusionOk="0">
                  <a:moveTo>
                    <a:pt x="4019" y="1"/>
                  </a:moveTo>
                  <a:cubicBezTo>
                    <a:pt x="1805" y="1"/>
                    <a:pt x="0" y="1806"/>
                    <a:pt x="10" y="4020"/>
                  </a:cubicBezTo>
                  <a:cubicBezTo>
                    <a:pt x="2224" y="4020"/>
                    <a:pt x="402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1" name="Google Shape;2501;p25"/>
            <p:cNvSpPr/>
            <p:nvPr/>
          </p:nvSpPr>
          <p:spPr>
            <a:xfrm>
              <a:off x="8674368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2" name="Google Shape;2502;p25"/>
            <p:cNvSpPr/>
            <p:nvPr/>
          </p:nvSpPr>
          <p:spPr>
            <a:xfrm>
              <a:off x="7339911" y="1605067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3" name="Google Shape;2503;p25"/>
            <p:cNvSpPr/>
            <p:nvPr/>
          </p:nvSpPr>
          <p:spPr>
            <a:xfrm>
              <a:off x="7606550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20"/>
                    <a:pt x="4029" y="4020"/>
                  </a:cubicBezTo>
                  <a:cubicBezTo>
                    <a:pt x="401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4" name="Google Shape;2504;p25"/>
            <p:cNvSpPr/>
            <p:nvPr/>
          </p:nvSpPr>
          <p:spPr>
            <a:xfrm>
              <a:off x="8140426" y="2140267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20"/>
                    <a:pt x="4030" y="4020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5" name="Google Shape;2505;p25"/>
            <p:cNvSpPr/>
            <p:nvPr/>
          </p:nvSpPr>
          <p:spPr>
            <a:xfrm>
              <a:off x="8407729" y="214026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20"/>
                  </a:cubicBezTo>
                  <a:lnTo>
                    <a:pt x="1" y="4020"/>
                  </a:ln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6" name="Google Shape;2506;p25"/>
            <p:cNvSpPr/>
            <p:nvPr/>
          </p:nvSpPr>
          <p:spPr>
            <a:xfrm>
              <a:off x="7873853" y="214026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20"/>
                  </a:cubicBezTo>
                  <a:cubicBezTo>
                    <a:pt x="2224" y="4020"/>
                    <a:pt x="4019" y="221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7" name="Google Shape;2507;p25"/>
            <p:cNvSpPr/>
            <p:nvPr/>
          </p:nvSpPr>
          <p:spPr>
            <a:xfrm>
              <a:off x="7873853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795" y="4019"/>
                    <a:pt x="4019" y="4019"/>
                  </a:cubicBezTo>
                  <a:cubicBezTo>
                    <a:pt x="4019" y="180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8" name="Google Shape;2508;p25"/>
            <p:cNvSpPr/>
            <p:nvPr/>
          </p:nvSpPr>
          <p:spPr>
            <a:xfrm>
              <a:off x="8140426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29"/>
                  </a:cubicBezTo>
                  <a:cubicBezTo>
                    <a:pt x="2224" y="4019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9" name="Google Shape;2509;p25"/>
            <p:cNvSpPr/>
            <p:nvPr/>
          </p:nvSpPr>
          <p:spPr>
            <a:xfrm>
              <a:off x="8674368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0" name="Google Shape;2510;p25"/>
            <p:cNvSpPr/>
            <p:nvPr/>
          </p:nvSpPr>
          <p:spPr>
            <a:xfrm>
              <a:off x="8407729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19" y="4019"/>
                  </a:cubicBezTo>
                  <a:cubicBezTo>
                    <a:pt x="4019" y="180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1" name="Google Shape;2511;p25"/>
            <p:cNvSpPr/>
            <p:nvPr/>
          </p:nvSpPr>
          <p:spPr>
            <a:xfrm>
              <a:off x="8941670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3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2" name="Google Shape;2512;p25"/>
            <p:cNvSpPr/>
            <p:nvPr/>
          </p:nvSpPr>
          <p:spPr>
            <a:xfrm>
              <a:off x="8941670" y="4279937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24"/>
                    <a:pt x="1805" y="4019"/>
                    <a:pt x="4019" y="4019"/>
                  </a:cubicBezTo>
                  <a:cubicBezTo>
                    <a:pt x="4019" y="1796"/>
                    <a:pt x="2213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3" name="Google Shape;2513;p25"/>
            <p:cNvSpPr/>
            <p:nvPr/>
          </p:nvSpPr>
          <p:spPr>
            <a:xfrm>
              <a:off x="7606550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4" name="Google Shape;2514;p25"/>
            <p:cNvSpPr/>
            <p:nvPr/>
          </p:nvSpPr>
          <p:spPr>
            <a:xfrm>
              <a:off x="867436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5" name="Google Shape;2515;p25"/>
            <p:cNvSpPr/>
            <p:nvPr/>
          </p:nvSpPr>
          <p:spPr>
            <a:xfrm>
              <a:off x="8674368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10" y="2224"/>
                    <a:pt x="1806" y="4019"/>
                    <a:pt x="4029" y="4019"/>
                  </a:cubicBezTo>
                  <a:cubicBezTo>
                    <a:pt x="4029" y="179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6" name="Google Shape;2516;p25"/>
            <p:cNvSpPr/>
            <p:nvPr/>
          </p:nvSpPr>
          <p:spPr>
            <a:xfrm>
              <a:off x="7873853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7" name="Google Shape;2517;p25"/>
            <p:cNvSpPr/>
            <p:nvPr/>
          </p:nvSpPr>
          <p:spPr>
            <a:xfrm>
              <a:off x="8941670" y="4547902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79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8" name="Google Shape;2518;p25"/>
            <p:cNvSpPr/>
            <p:nvPr/>
          </p:nvSpPr>
          <p:spPr>
            <a:xfrm>
              <a:off x="7606550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29" y="0"/>
                  </a:moveTo>
                  <a:cubicBezTo>
                    <a:pt x="1806" y="0"/>
                    <a:pt x="0" y="1805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9" name="Google Shape;2519;p25"/>
            <p:cNvSpPr/>
            <p:nvPr/>
          </p:nvSpPr>
          <p:spPr>
            <a:xfrm>
              <a:off x="7606550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0" name="Google Shape;2520;p25"/>
            <p:cNvSpPr/>
            <p:nvPr/>
          </p:nvSpPr>
          <p:spPr>
            <a:xfrm>
              <a:off x="7873853" y="3209472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5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1" name="Google Shape;2521;p25"/>
            <p:cNvSpPr/>
            <p:nvPr/>
          </p:nvSpPr>
          <p:spPr>
            <a:xfrm>
              <a:off x="7339911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2" name="Google Shape;2522;p25"/>
            <p:cNvSpPr/>
            <p:nvPr/>
          </p:nvSpPr>
          <p:spPr>
            <a:xfrm>
              <a:off x="7606550" y="4279937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29"/>
                  </a:cubicBezTo>
                  <a:cubicBezTo>
                    <a:pt x="2224" y="4019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3" name="Google Shape;2523;p25"/>
            <p:cNvSpPr/>
            <p:nvPr/>
          </p:nvSpPr>
          <p:spPr>
            <a:xfrm>
              <a:off x="7606550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4" name="Google Shape;2524;p25"/>
            <p:cNvSpPr/>
            <p:nvPr/>
          </p:nvSpPr>
          <p:spPr>
            <a:xfrm>
              <a:off x="733924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1" y="1"/>
                  </a:moveTo>
                  <a:cubicBezTo>
                    <a:pt x="1" y="2224"/>
                    <a:pt x="1806" y="4030"/>
                    <a:pt x="4029" y="4030"/>
                  </a:cubicBezTo>
                  <a:cubicBezTo>
                    <a:pt x="4029" y="1806"/>
                    <a:pt x="2234" y="1"/>
                    <a:pt x="1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5" name="Google Shape;2525;p25"/>
            <p:cNvSpPr/>
            <p:nvPr/>
          </p:nvSpPr>
          <p:spPr>
            <a:xfrm>
              <a:off x="8140426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1"/>
                  </a:moveTo>
                  <a:cubicBezTo>
                    <a:pt x="1806" y="1"/>
                    <a:pt x="1" y="1806"/>
                    <a:pt x="1" y="4030"/>
                  </a:cubicBezTo>
                  <a:cubicBezTo>
                    <a:pt x="2224" y="4030"/>
                    <a:pt x="4030" y="222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6" name="Google Shape;2526;p25"/>
            <p:cNvSpPr/>
            <p:nvPr/>
          </p:nvSpPr>
          <p:spPr>
            <a:xfrm>
              <a:off x="8140426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19" y="180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7" name="Google Shape;2527;p25"/>
            <p:cNvSpPr/>
            <p:nvPr/>
          </p:nvSpPr>
          <p:spPr>
            <a:xfrm>
              <a:off x="7873853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8" name="Google Shape;2528;p25"/>
            <p:cNvSpPr/>
            <p:nvPr/>
          </p:nvSpPr>
          <p:spPr>
            <a:xfrm>
              <a:off x="7873853" y="401263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1"/>
                  </a:moveTo>
                  <a:cubicBezTo>
                    <a:pt x="0" y="2224"/>
                    <a:pt x="1795" y="4030"/>
                    <a:pt x="4019" y="4030"/>
                  </a:cubicBezTo>
                  <a:cubicBezTo>
                    <a:pt x="401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9" name="Google Shape;2529;p25"/>
            <p:cNvSpPr/>
            <p:nvPr/>
          </p:nvSpPr>
          <p:spPr>
            <a:xfrm>
              <a:off x="8407729" y="4013366"/>
              <a:ext cx="266707" cy="266641"/>
            </a:xfrm>
            <a:custGeom>
              <a:avLst/>
              <a:gdLst/>
              <a:ahLst/>
              <a:cxnLst/>
              <a:rect l="l" t="t" r="r" b="b"/>
              <a:pathLst>
                <a:path w="4020" h="4019" extrusionOk="0">
                  <a:moveTo>
                    <a:pt x="1" y="0"/>
                  </a:moveTo>
                  <a:cubicBezTo>
                    <a:pt x="1" y="2213"/>
                    <a:pt x="1796" y="4019"/>
                    <a:pt x="4019" y="4019"/>
                  </a:cubicBezTo>
                  <a:cubicBezTo>
                    <a:pt x="4019" y="179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0" name="Google Shape;2530;p25"/>
            <p:cNvSpPr/>
            <p:nvPr/>
          </p:nvSpPr>
          <p:spPr>
            <a:xfrm>
              <a:off x="8942334" y="3744671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4019" y="1"/>
                  </a:moveTo>
                  <a:cubicBezTo>
                    <a:pt x="1795" y="1"/>
                    <a:pt x="0" y="1806"/>
                    <a:pt x="0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1" name="Google Shape;2531;p25"/>
            <p:cNvSpPr/>
            <p:nvPr/>
          </p:nvSpPr>
          <p:spPr>
            <a:xfrm>
              <a:off x="8407729" y="3209472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2" name="Google Shape;2532;p25"/>
            <p:cNvSpPr/>
            <p:nvPr/>
          </p:nvSpPr>
          <p:spPr>
            <a:xfrm>
              <a:off x="8140426" y="4547902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1" y="1"/>
                  </a:moveTo>
                  <a:cubicBezTo>
                    <a:pt x="1" y="2224"/>
                    <a:pt x="1806" y="4019"/>
                    <a:pt x="4030" y="4019"/>
                  </a:cubicBezTo>
                  <a:cubicBezTo>
                    <a:pt x="4030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3" name="Google Shape;2533;p25"/>
            <p:cNvSpPr/>
            <p:nvPr/>
          </p:nvSpPr>
          <p:spPr>
            <a:xfrm>
              <a:off x="8941670" y="4012636"/>
              <a:ext cx="267304" cy="267370"/>
            </a:xfrm>
            <a:custGeom>
              <a:avLst/>
              <a:gdLst/>
              <a:ahLst/>
              <a:cxnLst/>
              <a:rect l="l" t="t" r="r" b="b"/>
              <a:pathLst>
                <a:path w="4029" h="4030" extrusionOk="0">
                  <a:moveTo>
                    <a:pt x="10" y="1"/>
                  </a:moveTo>
                  <a:cubicBezTo>
                    <a:pt x="0" y="2224"/>
                    <a:pt x="1805" y="4019"/>
                    <a:pt x="4019" y="4030"/>
                  </a:cubicBezTo>
                  <a:cubicBezTo>
                    <a:pt x="4029" y="1806"/>
                    <a:pt x="2224" y="1"/>
                    <a:pt x="1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4" name="Google Shape;2534;p25"/>
            <p:cNvSpPr/>
            <p:nvPr/>
          </p:nvSpPr>
          <p:spPr>
            <a:xfrm>
              <a:off x="8407729" y="3744671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80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5" name="Google Shape;2535;p25"/>
            <p:cNvSpPr/>
            <p:nvPr/>
          </p:nvSpPr>
          <p:spPr>
            <a:xfrm>
              <a:off x="8407729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2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6" name="Google Shape;2536;p25"/>
            <p:cNvSpPr/>
            <p:nvPr/>
          </p:nvSpPr>
          <p:spPr>
            <a:xfrm>
              <a:off x="8140426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4030" y="0"/>
                  </a:moveTo>
                  <a:cubicBezTo>
                    <a:pt x="1806" y="0"/>
                    <a:pt x="1" y="1805"/>
                    <a:pt x="1" y="4029"/>
                  </a:cubicBezTo>
                  <a:cubicBezTo>
                    <a:pt x="2224" y="4029"/>
                    <a:pt x="4030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7" name="Google Shape;2537;p25"/>
            <p:cNvSpPr/>
            <p:nvPr/>
          </p:nvSpPr>
          <p:spPr>
            <a:xfrm>
              <a:off x="8941670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8" name="Google Shape;2538;p25"/>
            <p:cNvSpPr/>
            <p:nvPr/>
          </p:nvSpPr>
          <p:spPr>
            <a:xfrm>
              <a:off x="8674368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9" name="Google Shape;2539;p25"/>
            <p:cNvSpPr/>
            <p:nvPr/>
          </p:nvSpPr>
          <p:spPr>
            <a:xfrm>
              <a:off x="7606550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0" name="Google Shape;2540;p25"/>
            <p:cNvSpPr/>
            <p:nvPr/>
          </p:nvSpPr>
          <p:spPr>
            <a:xfrm>
              <a:off x="8140426" y="3477436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30" y="1805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1" name="Google Shape;2541;p25"/>
            <p:cNvSpPr/>
            <p:nvPr/>
          </p:nvSpPr>
          <p:spPr>
            <a:xfrm>
              <a:off x="7873853" y="3477436"/>
              <a:ext cx="266641" cy="267304"/>
            </a:xfrm>
            <a:custGeom>
              <a:avLst/>
              <a:gdLst/>
              <a:ahLst/>
              <a:cxnLst/>
              <a:rect l="l" t="t" r="r" b="b"/>
              <a:pathLst>
                <a:path w="4019" h="4029" extrusionOk="0">
                  <a:moveTo>
                    <a:pt x="4019" y="0"/>
                  </a:moveTo>
                  <a:cubicBezTo>
                    <a:pt x="1795" y="0"/>
                    <a:pt x="0" y="1805"/>
                    <a:pt x="0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2" name="Google Shape;2542;p25"/>
            <p:cNvSpPr/>
            <p:nvPr/>
          </p:nvSpPr>
          <p:spPr>
            <a:xfrm>
              <a:off x="8407729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3" name="Google Shape;2543;p25"/>
            <p:cNvSpPr/>
            <p:nvPr/>
          </p:nvSpPr>
          <p:spPr>
            <a:xfrm>
              <a:off x="8674368" y="3744671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0" y="1"/>
                  </a:moveTo>
                  <a:cubicBezTo>
                    <a:pt x="0" y="2224"/>
                    <a:pt x="1806" y="4019"/>
                    <a:pt x="4029" y="4019"/>
                  </a:cubicBezTo>
                  <a:cubicBezTo>
                    <a:pt x="4029" y="1806"/>
                    <a:pt x="222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4" name="Google Shape;2544;p25"/>
            <p:cNvSpPr/>
            <p:nvPr/>
          </p:nvSpPr>
          <p:spPr>
            <a:xfrm>
              <a:off x="8674368" y="401263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1"/>
                  </a:moveTo>
                  <a:cubicBezTo>
                    <a:pt x="1806" y="1"/>
                    <a:pt x="0" y="1806"/>
                    <a:pt x="0" y="4030"/>
                  </a:cubicBezTo>
                  <a:cubicBezTo>
                    <a:pt x="2224" y="4030"/>
                    <a:pt x="4029" y="222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5" name="Google Shape;2545;p25"/>
            <p:cNvSpPr/>
            <p:nvPr/>
          </p:nvSpPr>
          <p:spPr>
            <a:xfrm>
              <a:off x="7873853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6" name="Google Shape;2546;p25"/>
            <p:cNvSpPr/>
            <p:nvPr/>
          </p:nvSpPr>
          <p:spPr>
            <a:xfrm>
              <a:off x="7606550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7" name="Google Shape;2547;p25"/>
            <p:cNvSpPr/>
            <p:nvPr/>
          </p:nvSpPr>
          <p:spPr>
            <a:xfrm>
              <a:off x="7873853" y="2674206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8" name="Google Shape;2548;p25"/>
            <p:cNvSpPr/>
            <p:nvPr/>
          </p:nvSpPr>
          <p:spPr>
            <a:xfrm>
              <a:off x="8407729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lnTo>
                    <a:pt x="4019" y="0"/>
                  </a:lnTo>
                  <a:cubicBezTo>
                    <a:pt x="1796" y="11"/>
                    <a:pt x="1" y="1806"/>
                    <a:pt x="1" y="4029"/>
                  </a:cubicBezTo>
                  <a:lnTo>
                    <a:pt x="1" y="4029"/>
                  </a:ln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9" name="Google Shape;2549;p25"/>
            <p:cNvSpPr/>
            <p:nvPr/>
          </p:nvSpPr>
          <p:spPr>
            <a:xfrm>
              <a:off x="7339911" y="2674206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11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0" name="Google Shape;2550;p25"/>
            <p:cNvSpPr/>
            <p:nvPr/>
          </p:nvSpPr>
          <p:spPr>
            <a:xfrm>
              <a:off x="7339248" y="3209472"/>
              <a:ext cx="267370" cy="267304"/>
            </a:xfrm>
            <a:custGeom>
              <a:avLst/>
              <a:gdLst/>
              <a:ahLst/>
              <a:cxnLst/>
              <a:rect l="l" t="t" r="r" b="b"/>
              <a:pathLst>
                <a:path w="4030" h="4029" extrusionOk="0">
                  <a:moveTo>
                    <a:pt x="11" y="0"/>
                  </a:moveTo>
                  <a:cubicBezTo>
                    <a:pt x="1" y="2224"/>
                    <a:pt x="1806" y="4029"/>
                    <a:pt x="4029" y="4029"/>
                  </a:cubicBezTo>
                  <a:cubicBezTo>
                    <a:pt x="4029" y="1805"/>
                    <a:pt x="2224" y="0"/>
                    <a:pt x="1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1" name="Google Shape;2551;p25"/>
            <p:cNvSpPr/>
            <p:nvPr/>
          </p:nvSpPr>
          <p:spPr>
            <a:xfrm>
              <a:off x="8140426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11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2" name="Google Shape;2552;p25"/>
            <p:cNvSpPr/>
            <p:nvPr/>
          </p:nvSpPr>
          <p:spPr>
            <a:xfrm>
              <a:off x="8942334" y="2674206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lnTo>
                    <a:pt x="4009" y="0"/>
                  </a:lnTo>
                  <a:cubicBezTo>
                    <a:pt x="1795" y="11"/>
                    <a:pt x="0" y="1806"/>
                    <a:pt x="0" y="4029"/>
                  </a:cubicBezTo>
                  <a:cubicBezTo>
                    <a:pt x="2214" y="402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3" name="Google Shape;2553;p25"/>
            <p:cNvSpPr/>
            <p:nvPr/>
          </p:nvSpPr>
          <p:spPr>
            <a:xfrm>
              <a:off x="8674368" y="2674206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11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4" name="Google Shape;2554;p25"/>
            <p:cNvSpPr/>
            <p:nvPr/>
          </p:nvSpPr>
          <p:spPr>
            <a:xfrm>
              <a:off x="8942334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1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5" name="Google Shape;2555;p25"/>
            <p:cNvSpPr/>
            <p:nvPr/>
          </p:nvSpPr>
          <p:spPr>
            <a:xfrm>
              <a:off x="7606550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6" name="Google Shape;2556;p25"/>
            <p:cNvSpPr/>
            <p:nvPr/>
          </p:nvSpPr>
          <p:spPr>
            <a:xfrm>
              <a:off x="7339911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1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7" name="Google Shape;2557;p25"/>
            <p:cNvSpPr/>
            <p:nvPr/>
          </p:nvSpPr>
          <p:spPr>
            <a:xfrm>
              <a:off x="7339911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8" name="Google Shape;2558;p25"/>
            <p:cNvSpPr/>
            <p:nvPr/>
          </p:nvSpPr>
          <p:spPr>
            <a:xfrm>
              <a:off x="7339911" y="4547902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4019" y="1"/>
                  </a:moveTo>
                  <a:cubicBezTo>
                    <a:pt x="1796" y="1"/>
                    <a:pt x="1" y="1796"/>
                    <a:pt x="1" y="4019"/>
                  </a:cubicBezTo>
                  <a:cubicBezTo>
                    <a:pt x="2214" y="4019"/>
                    <a:pt x="4019" y="2224"/>
                    <a:pt x="401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9" name="Google Shape;2559;p25"/>
            <p:cNvSpPr/>
            <p:nvPr/>
          </p:nvSpPr>
          <p:spPr>
            <a:xfrm>
              <a:off x="7873853" y="5082504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0" y="0"/>
                  </a:moveTo>
                  <a:cubicBezTo>
                    <a:pt x="0" y="2224"/>
                    <a:pt x="1795" y="4029"/>
                    <a:pt x="401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0" name="Google Shape;2560;p25"/>
            <p:cNvSpPr/>
            <p:nvPr/>
          </p:nvSpPr>
          <p:spPr>
            <a:xfrm>
              <a:off x="8407729" y="5082504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1" y="0"/>
                  </a:moveTo>
                  <a:cubicBezTo>
                    <a:pt x="1" y="2224"/>
                    <a:pt x="1796" y="4029"/>
                    <a:pt x="4019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1" name="Google Shape;2561;p25"/>
            <p:cNvSpPr/>
            <p:nvPr/>
          </p:nvSpPr>
          <p:spPr>
            <a:xfrm>
              <a:off x="8674368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29" y="0"/>
                  </a:moveTo>
                  <a:cubicBezTo>
                    <a:pt x="1806" y="0"/>
                    <a:pt x="0" y="1806"/>
                    <a:pt x="0" y="4029"/>
                  </a:cubicBezTo>
                  <a:cubicBezTo>
                    <a:pt x="2224" y="4029"/>
                    <a:pt x="4029" y="2224"/>
                    <a:pt x="402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2" name="Google Shape;2562;p25"/>
            <p:cNvSpPr/>
            <p:nvPr/>
          </p:nvSpPr>
          <p:spPr>
            <a:xfrm>
              <a:off x="8140426" y="5082504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4030" y="0"/>
                  </a:moveTo>
                  <a:cubicBezTo>
                    <a:pt x="180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3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3" name="Google Shape;2563;p25"/>
            <p:cNvSpPr/>
            <p:nvPr/>
          </p:nvSpPr>
          <p:spPr>
            <a:xfrm>
              <a:off x="8674368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2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4" name="Google Shape;2564;p25"/>
            <p:cNvSpPr/>
            <p:nvPr/>
          </p:nvSpPr>
          <p:spPr>
            <a:xfrm>
              <a:off x="8942334" y="2942834"/>
              <a:ext cx="266641" cy="266707"/>
            </a:xfrm>
            <a:custGeom>
              <a:avLst/>
              <a:gdLst/>
              <a:ahLst/>
              <a:cxnLst/>
              <a:rect l="l" t="t" r="r" b="b"/>
              <a:pathLst>
                <a:path w="4019" h="4020" extrusionOk="0">
                  <a:moveTo>
                    <a:pt x="0" y="1"/>
                  </a:moveTo>
                  <a:cubicBezTo>
                    <a:pt x="0" y="2214"/>
                    <a:pt x="1795" y="4019"/>
                    <a:pt x="4019" y="4019"/>
                  </a:cubicBezTo>
                  <a:cubicBezTo>
                    <a:pt x="4019" y="1796"/>
                    <a:pt x="2214" y="1"/>
                    <a:pt x="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5" name="Google Shape;2565;p25"/>
            <p:cNvSpPr/>
            <p:nvPr/>
          </p:nvSpPr>
          <p:spPr>
            <a:xfrm>
              <a:off x="8407729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2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6" name="Google Shape;2566;p25"/>
            <p:cNvSpPr/>
            <p:nvPr/>
          </p:nvSpPr>
          <p:spPr>
            <a:xfrm>
              <a:off x="7339911" y="2942834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1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7" name="Google Shape;2567;p25"/>
            <p:cNvSpPr/>
            <p:nvPr/>
          </p:nvSpPr>
          <p:spPr>
            <a:xfrm>
              <a:off x="8140426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30" y="1"/>
                  </a:moveTo>
                  <a:cubicBezTo>
                    <a:pt x="1806" y="1"/>
                    <a:pt x="1" y="1796"/>
                    <a:pt x="1" y="4019"/>
                  </a:cubicBezTo>
                  <a:cubicBezTo>
                    <a:pt x="2224" y="4019"/>
                    <a:pt x="4019" y="2214"/>
                    <a:pt x="4030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8" name="Google Shape;2568;p25"/>
            <p:cNvSpPr/>
            <p:nvPr/>
          </p:nvSpPr>
          <p:spPr>
            <a:xfrm>
              <a:off x="7606550" y="2942834"/>
              <a:ext cx="267370" cy="266707"/>
            </a:xfrm>
            <a:custGeom>
              <a:avLst/>
              <a:gdLst/>
              <a:ahLst/>
              <a:cxnLst/>
              <a:rect l="l" t="t" r="r" b="b"/>
              <a:pathLst>
                <a:path w="4030" h="4020" extrusionOk="0">
                  <a:moveTo>
                    <a:pt x="4029" y="1"/>
                  </a:moveTo>
                  <a:cubicBezTo>
                    <a:pt x="1806" y="1"/>
                    <a:pt x="0" y="1796"/>
                    <a:pt x="0" y="4019"/>
                  </a:cubicBezTo>
                  <a:cubicBezTo>
                    <a:pt x="2224" y="4019"/>
                    <a:pt x="4019" y="2214"/>
                    <a:pt x="4029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9" name="Google Shape;2569;p25"/>
            <p:cNvSpPr/>
            <p:nvPr/>
          </p:nvSpPr>
          <p:spPr>
            <a:xfrm>
              <a:off x="7339911" y="3477436"/>
              <a:ext cx="266707" cy="267304"/>
            </a:xfrm>
            <a:custGeom>
              <a:avLst/>
              <a:gdLst/>
              <a:ahLst/>
              <a:cxnLst/>
              <a:rect l="l" t="t" r="r" b="b"/>
              <a:pathLst>
                <a:path w="4020" h="4029" extrusionOk="0">
                  <a:moveTo>
                    <a:pt x="4019" y="0"/>
                  </a:moveTo>
                  <a:cubicBezTo>
                    <a:pt x="1796" y="0"/>
                    <a:pt x="1" y="1805"/>
                    <a:pt x="1" y="4029"/>
                  </a:cubicBezTo>
                  <a:cubicBezTo>
                    <a:pt x="221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0" name="Google Shape;2570;p25"/>
            <p:cNvSpPr/>
            <p:nvPr/>
          </p:nvSpPr>
          <p:spPr>
            <a:xfrm>
              <a:off x="8942334" y="4814540"/>
              <a:ext cx="265977" cy="267370"/>
            </a:xfrm>
            <a:custGeom>
              <a:avLst/>
              <a:gdLst/>
              <a:ahLst/>
              <a:cxnLst/>
              <a:rect l="l" t="t" r="r" b="b"/>
              <a:pathLst>
                <a:path w="4009" h="4030" extrusionOk="0">
                  <a:moveTo>
                    <a:pt x="4009" y="0"/>
                  </a:moveTo>
                  <a:cubicBezTo>
                    <a:pt x="1795" y="10"/>
                    <a:pt x="0" y="1806"/>
                    <a:pt x="0" y="4029"/>
                  </a:cubicBezTo>
                  <a:cubicBezTo>
                    <a:pt x="2214" y="4019"/>
                    <a:pt x="4009" y="2224"/>
                    <a:pt x="400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1" name="Google Shape;2571;p25"/>
            <p:cNvSpPr/>
            <p:nvPr/>
          </p:nvSpPr>
          <p:spPr>
            <a:xfrm>
              <a:off x="8674368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2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2" name="Google Shape;2572;p25"/>
            <p:cNvSpPr/>
            <p:nvPr/>
          </p:nvSpPr>
          <p:spPr>
            <a:xfrm>
              <a:off x="7339911" y="4279937"/>
              <a:ext cx="266707" cy="266707"/>
            </a:xfrm>
            <a:custGeom>
              <a:avLst/>
              <a:gdLst/>
              <a:ahLst/>
              <a:cxnLst/>
              <a:rect l="l" t="t" r="r" b="b"/>
              <a:pathLst>
                <a:path w="4020" h="4020" extrusionOk="0">
                  <a:moveTo>
                    <a:pt x="1" y="1"/>
                  </a:moveTo>
                  <a:cubicBezTo>
                    <a:pt x="1" y="2224"/>
                    <a:pt x="1796" y="4019"/>
                    <a:pt x="4019" y="4019"/>
                  </a:cubicBezTo>
                  <a:cubicBezTo>
                    <a:pt x="4019" y="1796"/>
                    <a:pt x="2214" y="1"/>
                    <a:pt x="1" y="1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3" name="Google Shape;2573;p25"/>
            <p:cNvSpPr/>
            <p:nvPr/>
          </p:nvSpPr>
          <p:spPr>
            <a:xfrm>
              <a:off x="7606550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0" y="0"/>
                  </a:moveTo>
                  <a:cubicBezTo>
                    <a:pt x="0" y="2224"/>
                    <a:pt x="1806" y="4029"/>
                    <a:pt x="4029" y="4029"/>
                  </a:cubicBezTo>
                  <a:cubicBezTo>
                    <a:pt x="4019" y="1806"/>
                    <a:pt x="2224" y="0"/>
                    <a:pt x="0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4" name="Google Shape;2574;p25"/>
            <p:cNvSpPr/>
            <p:nvPr/>
          </p:nvSpPr>
          <p:spPr>
            <a:xfrm>
              <a:off x="8140426" y="4814540"/>
              <a:ext cx="267370" cy="267370"/>
            </a:xfrm>
            <a:custGeom>
              <a:avLst/>
              <a:gdLst/>
              <a:ahLst/>
              <a:cxnLst/>
              <a:rect l="l" t="t" r="r" b="b"/>
              <a:pathLst>
                <a:path w="4030" h="4030" extrusionOk="0">
                  <a:moveTo>
                    <a:pt x="1" y="0"/>
                  </a:moveTo>
                  <a:cubicBezTo>
                    <a:pt x="1" y="2224"/>
                    <a:pt x="1806" y="4029"/>
                    <a:pt x="4030" y="4029"/>
                  </a:cubicBezTo>
                  <a:cubicBezTo>
                    <a:pt x="4019" y="1806"/>
                    <a:pt x="2224" y="0"/>
                    <a:pt x="1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5" name="Google Shape;2575;p25"/>
            <p:cNvSpPr/>
            <p:nvPr/>
          </p:nvSpPr>
          <p:spPr>
            <a:xfrm>
              <a:off x="8407729" y="4814540"/>
              <a:ext cx="266707" cy="267370"/>
            </a:xfrm>
            <a:custGeom>
              <a:avLst/>
              <a:gdLst/>
              <a:ahLst/>
              <a:cxnLst/>
              <a:rect l="l" t="t" r="r" b="b"/>
              <a:pathLst>
                <a:path w="4020" h="4030" extrusionOk="0">
                  <a:moveTo>
                    <a:pt x="4019" y="0"/>
                  </a:moveTo>
                  <a:cubicBezTo>
                    <a:pt x="1796" y="0"/>
                    <a:pt x="1" y="1806"/>
                    <a:pt x="1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6" name="Google Shape;2576;p25"/>
            <p:cNvSpPr/>
            <p:nvPr/>
          </p:nvSpPr>
          <p:spPr>
            <a:xfrm>
              <a:off x="7873853" y="4814540"/>
              <a:ext cx="266641" cy="267370"/>
            </a:xfrm>
            <a:custGeom>
              <a:avLst/>
              <a:gdLst/>
              <a:ahLst/>
              <a:cxnLst/>
              <a:rect l="l" t="t" r="r" b="b"/>
              <a:pathLst>
                <a:path w="4019" h="4030" extrusionOk="0">
                  <a:moveTo>
                    <a:pt x="4019" y="0"/>
                  </a:moveTo>
                  <a:cubicBezTo>
                    <a:pt x="1795" y="0"/>
                    <a:pt x="0" y="1806"/>
                    <a:pt x="0" y="4029"/>
                  </a:cubicBezTo>
                  <a:cubicBezTo>
                    <a:pt x="2224" y="4029"/>
                    <a:pt x="4019" y="2224"/>
                    <a:pt x="4019" y="0"/>
                  </a:cubicBezTo>
                  <a:close/>
                </a:path>
              </a:pathLst>
            </a:custGeom>
            <a:solidFill>
              <a:srgbClr val="FFE1BE">
                <a:alpha val="29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887202015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97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slide">
  <p:cSld name="Empty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0" y="4822833"/>
            <a:ext cx="2826300" cy="5912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0"/>
          <p:cNvSpPr/>
          <p:nvPr/>
        </p:nvSpPr>
        <p:spPr>
          <a:xfrm>
            <a:off x="0" y="5458933"/>
            <a:ext cx="3633900" cy="591200"/>
          </a:xfrm>
          <a:prstGeom prst="rect">
            <a:avLst/>
          </a:prstGeom>
          <a:solidFill>
            <a:srgbClr val="19344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0"/>
          <p:cNvSpPr txBox="1">
            <a:spLocks noGrp="1"/>
          </p:cNvSpPr>
          <p:nvPr>
            <p:ph type="title"/>
          </p:nvPr>
        </p:nvSpPr>
        <p:spPr>
          <a:xfrm>
            <a:off x="415625" y="4928964"/>
            <a:ext cx="4213800" cy="12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None/>
              <a:defRPr sz="1500">
                <a:solidFill>
                  <a:srgbClr val="FFFFFF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65196575"/>
      </p:ext>
    </p:extLst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 preserve="1">
  <p:cSld name="Blank slide">
    <p:spTree>
      <p:nvGrpSpPr>
        <p:cNvPr id="1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9456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2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2" name="Google Shape;2582;p28"/>
          <p:cNvSpPr txBox="1">
            <a:spLocks noGrp="1"/>
          </p:cNvSpPr>
          <p:nvPr>
            <p:ph type="title"/>
          </p:nvPr>
        </p:nvSpPr>
        <p:spPr>
          <a:xfrm>
            <a:off x="1048350" y="431800"/>
            <a:ext cx="70473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565688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0637360">
            <a:off x="3214238" y="-4177434"/>
            <a:ext cx="4992425" cy="66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2887371">
            <a:off x="-3471833" y="701807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37332">
            <a:off x="-1441501" y="4390267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7247100" y="-236116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577885">
            <a:off x="6988537" y="377694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1114" y="-2691900"/>
            <a:ext cx="2954624" cy="3939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717525" y="1436163"/>
            <a:ext cx="5709000" cy="30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67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75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717475" y="4795437"/>
            <a:ext cx="57090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5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7" name="Google Shape;17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63849" y="-3977122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2438627" y="4685535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/>
          <p:nvPr/>
        </p:nvSpPr>
        <p:spPr>
          <a:xfrm rot="2491995">
            <a:off x="-1247738" y="63822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0" name="Google Shape;20;p2"/>
          <p:cNvGrpSpPr/>
          <p:nvPr/>
        </p:nvGrpSpPr>
        <p:grpSpPr>
          <a:xfrm>
            <a:off x="8321932" y="285061"/>
            <a:ext cx="1344377" cy="2660416"/>
            <a:chOff x="272875" y="1527563"/>
            <a:chExt cx="255950" cy="455000"/>
          </a:xfrm>
        </p:grpSpPr>
        <p:sp>
          <p:nvSpPr>
            <p:cNvPr id="21" name="Google Shape;21;p2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247679940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"/>
          <p:cNvSpPr txBox="1">
            <a:spLocks noGrp="1"/>
          </p:cNvSpPr>
          <p:nvPr>
            <p:ph type="title"/>
          </p:nvPr>
        </p:nvSpPr>
        <p:spPr>
          <a:xfrm>
            <a:off x="710250" y="3530451"/>
            <a:ext cx="55095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7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Google Shape;58;p3"/>
          <p:cNvSpPr txBox="1">
            <a:spLocks noGrp="1"/>
          </p:cNvSpPr>
          <p:nvPr>
            <p:ph type="title" idx="2" hasCustomPrompt="1"/>
          </p:nvPr>
        </p:nvSpPr>
        <p:spPr>
          <a:xfrm>
            <a:off x="1043750" y="1744217"/>
            <a:ext cx="100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1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r>
              <a:t>xx%</a:t>
            </a:r>
          </a:p>
        </p:txBody>
      </p:sp>
      <p:sp>
        <p:nvSpPr>
          <p:cNvPr id="59" name="Google Shape;59;p3"/>
          <p:cNvSpPr txBox="1">
            <a:spLocks noGrp="1"/>
          </p:cNvSpPr>
          <p:nvPr>
            <p:ph type="subTitle" idx="1"/>
          </p:nvPr>
        </p:nvSpPr>
        <p:spPr>
          <a:xfrm>
            <a:off x="710250" y="4534095"/>
            <a:ext cx="5509500" cy="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60" name="Google Shape;60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028154">
            <a:off x="2623437" y="5378236"/>
            <a:ext cx="6716779" cy="503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5993513" y="-1502071"/>
            <a:ext cx="4874527" cy="435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65524">
            <a:off x="1959154" y="-2544916"/>
            <a:ext cx="5225701" cy="39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624527" y="2229108"/>
            <a:ext cx="3918577" cy="522472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"/>
          <p:cNvSpPr/>
          <p:nvPr/>
        </p:nvSpPr>
        <p:spPr>
          <a:xfrm rot="-8308005">
            <a:off x="5541881" y="50545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413435" y="-194608"/>
            <a:ext cx="1344377" cy="2660416"/>
            <a:chOff x="272875" y="1527563"/>
            <a:chExt cx="255950" cy="455000"/>
          </a:xfrm>
        </p:grpSpPr>
        <p:sp>
          <p:nvSpPr>
            <p:cNvPr id="66" name="Google Shape;66;p3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2366070105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3" name="Google Shape;103;p4"/>
          <p:cNvSpPr txBox="1">
            <a:spLocks noGrp="1"/>
          </p:cNvSpPr>
          <p:nvPr>
            <p:ph type="body" idx="1"/>
          </p:nvPr>
        </p:nvSpPr>
        <p:spPr>
          <a:xfrm>
            <a:off x="720000" y="1704033"/>
            <a:ext cx="7704000" cy="44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095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938"/>
            </a:lvl1pPr>
            <a:lvl2pPr marL="685800" lvl="1" indent="-228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028700" lvl="2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371600" lvl="3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1714500" lvl="4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057400" lvl="5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2400300" lvl="6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2743200" lvl="7" indent="-22860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3086100" lvl="8" indent="-22860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200"/>
              <a:buFont typeface="Nunito Light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4" name="Google Shape;104;p4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 rot="2887371">
            <a:off x="-4224083" y="-1327928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7213214" y="3828151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4"/>
          <p:cNvSpPr/>
          <p:nvPr/>
        </p:nvSpPr>
        <p:spPr>
          <a:xfrm rot="2491995">
            <a:off x="-1609688" y="-724573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25927843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493677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2"/>
          </p:nvPr>
        </p:nvSpPr>
        <p:spPr>
          <a:xfrm>
            <a:off x="1464625" y="5371828"/>
            <a:ext cx="2742600" cy="7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493677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4"/>
          </p:nvPr>
        </p:nvSpPr>
        <p:spPr>
          <a:xfrm>
            <a:off x="1464625" y="4986000"/>
            <a:ext cx="2742600" cy="5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1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113" name="Google Shape;11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97132">
            <a:off x="6564236" y="-2047903"/>
            <a:ext cx="7379300" cy="553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>
            <a:off x="5482927" y="5512267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566697" y="3854170"/>
            <a:ext cx="3434175" cy="4581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30764" y="1118102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929776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9" y="-3352634"/>
            <a:ext cx="4558049" cy="407196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6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20" name="Google Shape;12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7136">
            <a:off x="7154527" y="-198694"/>
            <a:ext cx="5936749" cy="44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4932427" y="5768103"/>
            <a:ext cx="5620475" cy="5021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8000363" y="5290729"/>
            <a:ext cx="3389037" cy="2541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3311" y="5960349"/>
            <a:ext cx="3231252" cy="43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3703709" y="-2397579"/>
            <a:ext cx="3562933" cy="267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6"/>
          <p:cNvPicPr preferRelativeResize="0"/>
          <p:nvPr/>
        </p:nvPicPr>
        <p:blipFill rotWithShape="1">
          <a:blip r:embed="rId2">
            <a:alphaModFix/>
          </a:blip>
          <a:srcRect t="32998"/>
          <a:stretch/>
        </p:blipFill>
        <p:spPr>
          <a:xfrm>
            <a:off x="-1830322" y="-2996000"/>
            <a:ext cx="4558049" cy="4071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-3452868" y="3861462"/>
            <a:ext cx="5023553" cy="3765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6"/>
          <p:cNvSpPr/>
          <p:nvPr/>
        </p:nvSpPr>
        <p:spPr>
          <a:xfrm rot="2491992">
            <a:off x="-1256320" y="-1242070"/>
            <a:ext cx="2054235" cy="2559028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28" name="Google Shape;128;p6"/>
          <p:cNvGrpSpPr/>
          <p:nvPr/>
        </p:nvGrpSpPr>
        <p:grpSpPr>
          <a:xfrm>
            <a:off x="8733082" y="1575295"/>
            <a:ext cx="1344377" cy="2660416"/>
            <a:chOff x="272875" y="1527563"/>
            <a:chExt cx="255950" cy="455000"/>
          </a:xfrm>
        </p:grpSpPr>
        <p:sp>
          <p:nvSpPr>
            <p:cNvPr id="129" name="Google Shape;129;p6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5" name="Google Shape;135;p6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6" name="Google Shape;136;p6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144;p6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159;p6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164" name="Google Shape;164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02549" y="6144785"/>
            <a:ext cx="2954624" cy="39394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69844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14804" y="1019501"/>
            <a:ext cx="4378875" cy="58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82689">
            <a:off x="-2641072" y="3783854"/>
            <a:ext cx="3539651" cy="4721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954179">
            <a:off x="6607135" y="-2508751"/>
            <a:ext cx="3771688" cy="2828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221840">
            <a:off x="-1033539" y="-1695012"/>
            <a:ext cx="3800999" cy="285075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720000" y="2121117"/>
            <a:ext cx="4294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" name="Google Shape;171;p7"/>
          <p:cNvSpPr txBox="1">
            <a:spLocks noGrp="1"/>
          </p:cNvSpPr>
          <p:nvPr>
            <p:ph type="subTitle" idx="1"/>
          </p:nvPr>
        </p:nvSpPr>
        <p:spPr>
          <a:xfrm>
            <a:off x="720000" y="2974084"/>
            <a:ext cx="4294800" cy="17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72" name="Google Shape;172;p7"/>
          <p:cNvSpPr>
            <a:spLocks noGrp="1"/>
          </p:cNvSpPr>
          <p:nvPr>
            <p:ph type="pic" idx="2"/>
          </p:nvPr>
        </p:nvSpPr>
        <p:spPr>
          <a:xfrm>
            <a:off x="5514700" y="841600"/>
            <a:ext cx="2728200" cy="5174800"/>
          </a:xfrm>
          <a:prstGeom prst="roundRect">
            <a:avLst>
              <a:gd name="adj" fmla="val 4083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0235869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"/>
          <p:cNvSpPr txBox="1">
            <a:spLocks noGrp="1"/>
          </p:cNvSpPr>
          <p:nvPr>
            <p:ph type="title"/>
          </p:nvPr>
        </p:nvSpPr>
        <p:spPr>
          <a:xfrm>
            <a:off x="713225" y="1742800"/>
            <a:ext cx="77175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175" name="Google Shape;175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484478" y="4313771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-7912629">
            <a:off x="6149293" y="3561761"/>
            <a:ext cx="6162868" cy="3096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5915230" y="-2775711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3028924" y="3467371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-1953184" y="-148716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4971302" y="5470291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0002" y="-4864513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8"/>
          <p:cNvSpPr/>
          <p:nvPr/>
        </p:nvSpPr>
        <p:spPr>
          <a:xfrm rot="-8308005">
            <a:off x="7698307" y="3877011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183" name="Google Shape;183;p8"/>
          <p:cNvGrpSpPr/>
          <p:nvPr/>
        </p:nvGrpSpPr>
        <p:grpSpPr>
          <a:xfrm rot="10800000">
            <a:off x="-197229" y="3467409"/>
            <a:ext cx="1344377" cy="2660416"/>
            <a:chOff x="272875" y="1527563"/>
            <a:chExt cx="255950" cy="455000"/>
          </a:xfrm>
        </p:grpSpPr>
        <p:sp>
          <p:nvSpPr>
            <p:cNvPr id="184" name="Google Shape;184;p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pic>
        <p:nvPicPr>
          <p:cNvPr id="219" name="Google Shape;219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3214749">
            <a:off x="6558989" y="-3187948"/>
            <a:ext cx="12586897" cy="944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899317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>
            <a:spLocks noGrp="1"/>
          </p:cNvSpPr>
          <p:nvPr>
            <p:ph type="title"/>
          </p:nvPr>
        </p:nvSpPr>
        <p:spPr>
          <a:xfrm>
            <a:off x="2154600" y="2070151"/>
            <a:ext cx="4834800" cy="20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2" name="Google Shape;222;p9"/>
          <p:cNvSpPr txBox="1">
            <a:spLocks noGrp="1"/>
          </p:cNvSpPr>
          <p:nvPr>
            <p:ph type="subTitle" idx="1"/>
          </p:nvPr>
        </p:nvSpPr>
        <p:spPr>
          <a:xfrm>
            <a:off x="2154600" y="4156676"/>
            <a:ext cx="4834800" cy="10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223" name="Google Shape;22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639">
            <a:off x="-4069498" y="1681104"/>
            <a:ext cx="4674799" cy="6233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9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-197225" y="60181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2668">
            <a:off x="-3089095" y="-3004311"/>
            <a:ext cx="4309448" cy="5745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9"/>
          <p:cNvPicPr preferRelativeResize="0"/>
          <p:nvPr/>
        </p:nvPicPr>
        <p:blipFill rotWithShape="1">
          <a:blip r:embed="rId3">
            <a:alphaModFix/>
          </a:blip>
          <a:srcRect t="32998"/>
          <a:stretch/>
        </p:blipFill>
        <p:spPr>
          <a:xfrm rot="10800000">
            <a:off x="8077226" y="2733004"/>
            <a:ext cx="4622152" cy="4129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22115">
            <a:off x="7387466" y="-2401567"/>
            <a:ext cx="3919274" cy="522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5056202" y="5597024"/>
            <a:ext cx="3918577" cy="5224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0002" y="-4864513"/>
            <a:ext cx="5254548" cy="7006064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9"/>
          <p:cNvSpPr/>
          <p:nvPr/>
        </p:nvSpPr>
        <p:spPr>
          <a:xfrm rot="-8308005">
            <a:off x="2026507" y="6765477"/>
            <a:ext cx="2265111" cy="2887816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31" name="Google Shape;231;p9"/>
          <p:cNvGrpSpPr/>
          <p:nvPr/>
        </p:nvGrpSpPr>
        <p:grpSpPr>
          <a:xfrm rot="10800000">
            <a:off x="8430772" y="2733009"/>
            <a:ext cx="1344377" cy="2660416"/>
            <a:chOff x="272875" y="1527563"/>
            <a:chExt cx="255950" cy="455000"/>
          </a:xfrm>
        </p:grpSpPr>
        <p:sp>
          <p:nvSpPr>
            <p:cNvPr id="232" name="Google Shape;232;p9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5" name="Google Shape;235;p9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6" name="Google Shape;236;p9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0" name="Google Shape;240;p9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4" name="Google Shape;244;p9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272989" y="1870676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59" name="Google Shape;259;p9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0" name="Google Shape;260;p9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1" name="Google Shape;261;p9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2" name="Google Shape;262;p9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67" name="Google Shape;267;p9"/>
          <p:cNvSpPr txBox="1"/>
          <p:nvPr/>
        </p:nvSpPr>
        <p:spPr>
          <a:xfrm>
            <a:off x="3927525" y="719317"/>
            <a:ext cx="100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00">
              <a:solidFill>
                <a:schemeClr val="lt1"/>
              </a:solidFill>
              <a:latin typeface="Concert One"/>
              <a:ea typeface="Concert One"/>
              <a:cs typeface="Concert One"/>
              <a:sym typeface="Concert One"/>
            </a:endParaRPr>
          </a:p>
        </p:txBody>
      </p:sp>
    </p:spTree>
    <p:extLst>
      <p:ext uri="{BB962C8B-B14F-4D97-AF65-F5344CB8AC3E}">
        <p14:creationId xmlns:p14="http://schemas.microsoft.com/office/powerpoint/2010/main" val="195245613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26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94.xml"/><Relationship Id="rId21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5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2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23" Type="http://schemas.openxmlformats.org/officeDocument/2006/relationships/slideLayout" Target="../slideLayouts/slideLayout114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Relationship Id="rId22" Type="http://schemas.openxmlformats.org/officeDocument/2006/relationships/slideLayout" Target="../slideLayouts/slideLayout113.xml"/><Relationship Id="rId27" Type="http://schemas.openxmlformats.org/officeDocument/2006/relationships/slideLayout" Target="../slideLayouts/slideLayout11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95300" y="926967"/>
            <a:ext cx="7553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oboto Medium"/>
              <a:buNone/>
              <a:defRPr sz="26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edium"/>
              <a:buNone/>
              <a:defRPr sz="2800" b="0" i="0" u="none" strike="noStrike" cap="none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85225" y="2225100"/>
            <a:ext cx="6402900" cy="3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●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302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600"/>
              <a:buFont typeface="Roboto"/>
              <a:buChar char="○"/>
              <a:defRPr sz="16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115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300"/>
              <a:buFont typeface="Roboto"/>
              <a:buChar char="○"/>
              <a:defRPr sz="13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858585"/>
              </a:buClr>
              <a:buSzPts val="1200"/>
              <a:buFont typeface="Roboto"/>
              <a:buChar char="■"/>
              <a:defRPr sz="1200" b="0" i="0" u="none" strike="noStrike" cap="none">
                <a:solidFill>
                  <a:srgbClr val="85858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873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  <p:sldLayoutId id="2147484043" r:id="rId12"/>
    <p:sldLayoutId id="2147484044" r:id="rId13"/>
    <p:sldLayoutId id="2147484045" r:id="rId14"/>
    <p:sldLayoutId id="2147484046" r:id="rId15"/>
    <p:sldLayoutId id="2147484047" r:id="rId16"/>
    <p:sldLayoutId id="2147484048" r:id="rId17"/>
    <p:sldLayoutId id="2147484049" r:id="rId18"/>
    <p:sldLayoutId id="2147484050" r:id="rId19"/>
    <p:sldLayoutId id="2147484051" r:id="rId20"/>
    <p:sldLayoutId id="2147484052" r:id="rId21"/>
    <p:sldLayoutId id="2147484053" r:id="rId22"/>
    <p:sldLayoutId id="2147484054" r:id="rId23"/>
    <p:sldLayoutId id="2147484055" r:id="rId24"/>
    <p:sldLayoutId id="2147484056" r:id="rId25"/>
    <p:sldLayoutId id="2147484057" r:id="rId26"/>
    <p:sldLayoutId id="2147484058" r:id="rId27"/>
    <p:sldLayoutId id="2147484059" r:id="rId28"/>
    <p:sldLayoutId id="2147484156" r:id="rId29"/>
    <p:sldLayoutId id="2147484157" r:id="rId30"/>
    <p:sldLayoutId id="2147484158" r:id="rId31"/>
    <p:sldLayoutId id="2147484159" r:id="rId32"/>
    <p:sldLayoutId id="2147484160" r:id="rId33"/>
    <p:sldLayoutId id="2147484161" r:id="rId34"/>
    <p:sldLayoutId id="2147484162" r:id="rId35"/>
    <p:sldLayoutId id="2147484163" r:id="rId36"/>
    <p:sldLayoutId id="2147484164" r:id="rId37"/>
    <p:sldLayoutId id="2147484165" r:id="rId38"/>
    <p:sldLayoutId id="2147484166" r:id="rId39"/>
    <p:sldLayoutId id="2147484167" r:id="rId40"/>
    <p:sldLayoutId id="2147484168" r:id="rId41"/>
    <p:sldLayoutId id="2147484415" r:id="rId42"/>
    <p:sldLayoutId id="2147484416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85486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900"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</p:spTree>
    <p:extLst>
      <p:ext uri="{BB962C8B-B14F-4D97-AF65-F5344CB8AC3E}">
        <p14:creationId xmlns:p14="http://schemas.microsoft.com/office/powerpoint/2010/main" val="102457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1" r:id="rId1"/>
    <p:sldLayoutId id="2147484064" r:id="rId2"/>
    <p:sldLayoutId id="2147484065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414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5307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3" r:id="rId1"/>
    <p:sldLayoutId id="2147484066" r:id="rId2"/>
    <p:sldLayoutId id="21474840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Jost"/>
              <a:buNone/>
              <a:defRPr sz="3000" b="1">
                <a:solidFill>
                  <a:schemeClr val="dk2"/>
                </a:solidFill>
                <a:latin typeface="Jost"/>
                <a:ea typeface="Jost"/>
                <a:cs typeface="Jost"/>
                <a:sym typeface="Jos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●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○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i Jamjuree"/>
              <a:buChar char="■"/>
              <a:defRPr>
                <a:solidFill>
                  <a:schemeClr val="dk2"/>
                </a:solidFill>
                <a:latin typeface="Bai Jamjuree"/>
                <a:ea typeface="Bai Jamjuree"/>
                <a:cs typeface="Bai Jamjuree"/>
                <a:sym typeface="Bai Jamjur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28743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  <p:sldLayoutId id="2147484080" r:id="rId12"/>
    <p:sldLayoutId id="2147484081" r:id="rId13"/>
    <p:sldLayoutId id="2147484082" r:id="rId14"/>
    <p:sldLayoutId id="2147484083" r:id="rId15"/>
    <p:sldLayoutId id="2147484084" r:id="rId16"/>
    <p:sldLayoutId id="2147484085" r:id="rId17"/>
    <p:sldLayoutId id="2147484086" r:id="rId18"/>
    <p:sldLayoutId id="2147484087" r:id="rId19"/>
    <p:sldLayoutId id="2147484088" r:id="rId20"/>
    <p:sldLayoutId id="2147484089" r:id="rId21"/>
    <p:sldLayoutId id="2147484090" r:id="rId22"/>
    <p:sldLayoutId id="2147484091" r:id="rId23"/>
    <p:sldLayoutId id="2147484092" r:id="rId24"/>
    <p:sldLayoutId id="214748409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Google Shape;2578;p26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79" name="Google Shape;2579;p26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33942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5" r:id="rId1"/>
    <p:sldLayoutId id="2147484096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93367"/>
            <a:ext cx="77175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ncert One"/>
              <a:buNone/>
              <a:defRPr sz="3500">
                <a:solidFill>
                  <a:schemeClr val="dk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536633"/>
            <a:ext cx="77175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●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Medium"/>
              <a:buChar char="○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Medium"/>
              <a:buChar char="■"/>
              <a:defRPr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78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  <p:sldLayoutId id="2147484109" r:id="rId12"/>
    <p:sldLayoutId id="2147484110" r:id="rId13"/>
    <p:sldLayoutId id="2147484111" r:id="rId14"/>
    <p:sldLayoutId id="2147484112" r:id="rId15"/>
    <p:sldLayoutId id="2147484113" r:id="rId16"/>
    <p:sldLayoutId id="2147484114" r:id="rId17"/>
    <p:sldLayoutId id="2147484115" r:id="rId18"/>
    <p:sldLayoutId id="2147484116" r:id="rId19"/>
    <p:sldLayoutId id="2147484117" r:id="rId20"/>
    <p:sldLayoutId id="2147484118" r:id="rId21"/>
    <p:sldLayoutId id="2147484119" r:id="rId22"/>
    <p:sldLayoutId id="2147484120" r:id="rId23"/>
    <p:sldLayoutId id="2147484121" r:id="rId24"/>
    <p:sldLayoutId id="2147484122" r:id="rId25"/>
    <p:sldLayoutId id="2147484123" r:id="rId26"/>
    <p:sldLayoutId id="214748412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28"/>
          <p:cNvSpPr txBox="1">
            <a:spLocks noGrp="1"/>
          </p:cNvSpPr>
          <p:nvPr>
            <p:ph type="title"/>
          </p:nvPr>
        </p:nvSpPr>
        <p:spPr>
          <a:xfrm>
            <a:off x="1068100" y="1244600"/>
            <a:ext cx="7047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46" name="Google Shape;846;p28"/>
          <p:cNvSpPr txBox="1">
            <a:spLocks noGrp="1"/>
          </p:cNvSpPr>
          <p:nvPr>
            <p:ph type="body" idx="1"/>
          </p:nvPr>
        </p:nvSpPr>
        <p:spPr>
          <a:xfrm>
            <a:off x="1068100" y="2260600"/>
            <a:ext cx="70473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5587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  <p:sldLayoutId id="2147484192" r:id="rId12"/>
    <p:sldLayoutId id="2147484193" r:id="rId13"/>
    <p:sldLayoutId id="2147484194" r:id="rId14"/>
    <p:sldLayoutId id="2147484195" r:id="rId15"/>
    <p:sldLayoutId id="214748419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1143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178657"/>
            <a:ext cx="7886700" cy="3998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42937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4293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cap="all" spc="113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86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  <p:sldLayoutId id="2147484429" r:id="rId12"/>
    <p:sldLayoutId id="2147484430" r:id="rId13"/>
    <p:sldLayoutId id="2147484431" r:id="rId14"/>
    <p:sldLayoutId id="2147484432" r:id="rId15"/>
    <p:sldLayoutId id="2147484433" r:id="rId16"/>
    <p:sldLayoutId id="2147484434" r:id="rId17"/>
    <p:sldLayoutId id="2147484435" r:id="rId18"/>
    <p:sldLayoutId id="2147484436" r:id="rId19"/>
    <p:sldLayoutId id="2147484437" r:id="rId20"/>
    <p:sldLayoutId id="2147484438" r:id="rId21"/>
  </p:sldLayoutIdLst>
  <p:hf sldNum="0" hdr="0" ftr="0" dt="0"/>
  <p:txStyles>
    <p:titleStyle>
      <a:lvl1pPr marL="0" algn="l" defTabSz="685800" rtl="0" eaLnBrk="1" latinLnBrk="0" hangingPunct="1">
        <a:lnSpc>
          <a:spcPct val="90000"/>
        </a:lnSpc>
        <a:spcBef>
          <a:spcPct val="0"/>
        </a:spcBef>
        <a:buNone/>
        <a:defRPr lang="en-US" sz="39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342900" indent="-171450" algn="l" defTabSz="685800" rtl="0" eaLnBrk="1" latinLnBrk="0" hangingPunct="1">
        <a:lnSpc>
          <a:spcPct val="110000"/>
        </a:lnSpc>
        <a:spcBef>
          <a:spcPts val="75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600075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1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942975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243013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1585913" indent="-171450" algn="l" defTabSz="685800" rtl="0" eaLnBrk="1" latinLnBrk="0" hangingPunct="1">
        <a:lnSpc>
          <a:spcPct val="110000"/>
        </a:lnSpc>
        <a:spcBef>
          <a:spcPts val="375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5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52.png"/><Relationship Id="rId5" Type="http://schemas.microsoft.com/office/2007/relationships/hdphoto" Target="../media/hdphoto20.wdp"/><Relationship Id="rId4" Type="http://schemas.openxmlformats.org/officeDocument/2006/relationships/image" Target="../media/image51.png"/><Relationship Id="rId9" Type="http://schemas.microsoft.com/office/2007/relationships/hdphoto" Target="../media/hdphoto2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6.xml"/><Relationship Id="rId4" Type="http://schemas.microsoft.com/office/2007/relationships/hdphoto" Target="../media/hdphoto2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69.jpeg"/><Relationship Id="rId4" Type="http://schemas.microsoft.com/office/2007/relationships/hdphoto" Target="../media/hdphoto2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7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4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8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4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4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4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4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4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46.xml"/><Relationship Id="rId4" Type="http://schemas.openxmlformats.org/officeDocument/2006/relationships/image" Target="../media/image10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4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3.xml"/><Relationship Id="rId6" Type="http://schemas.microsoft.com/office/2007/relationships/hdphoto" Target="../media/hdphoto6.wdp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4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4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4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13.wdp"/><Relationship Id="rId3" Type="http://schemas.openxmlformats.org/officeDocument/2006/relationships/image" Target="../media/image32.png"/><Relationship Id="rId7" Type="http://schemas.microsoft.com/office/2007/relationships/hdphoto" Target="../media/hdphoto10.wdp"/><Relationship Id="rId12" Type="http://schemas.openxmlformats.org/officeDocument/2006/relationships/image" Target="../media/image37.png"/><Relationship Id="rId17" Type="http://schemas.microsoft.com/office/2007/relationships/hdphoto" Target="../media/hdphoto15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4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5" Type="http://schemas.microsoft.com/office/2007/relationships/hdphoto" Target="../media/hdphoto14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1.wdp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41.png"/><Relationship Id="rId4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5.png"/><Relationship Id="rId18" Type="http://schemas.openxmlformats.org/officeDocument/2006/relationships/image" Target="../media/image43.jpeg"/><Relationship Id="rId26" Type="http://schemas.openxmlformats.org/officeDocument/2006/relationships/image" Target="../media/image49.png"/><Relationship Id="rId3" Type="http://schemas.openxmlformats.org/officeDocument/2006/relationships/customXml" Target="../ink/ink1.xml"/><Relationship Id="rId21" Type="http://schemas.openxmlformats.org/officeDocument/2006/relationships/image" Target="../media/image45.jpeg"/><Relationship Id="rId7" Type="http://schemas.openxmlformats.org/officeDocument/2006/relationships/customXml" Target="../ink/ink3.xml"/><Relationship Id="rId12" Type="http://schemas.openxmlformats.org/officeDocument/2006/relationships/customXml" Target="../ink/ink6.xml"/><Relationship Id="rId17" Type="http://schemas.openxmlformats.org/officeDocument/2006/relationships/image" Target="../media/image42.jpeg"/><Relationship Id="rId25" Type="http://schemas.microsoft.com/office/2007/relationships/hdphoto" Target="../media/hdphoto17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2.png"/><Relationship Id="rId11" Type="http://schemas.openxmlformats.org/officeDocument/2006/relationships/image" Target="../media/image44.png"/><Relationship Id="rId24" Type="http://schemas.openxmlformats.org/officeDocument/2006/relationships/image" Target="../media/image48.png"/><Relationship Id="rId5" Type="http://schemas.openxmlformats.org/officeDocument/2006/relationships/customXml" Target="../ink/ink2.xml"/><Relationship Id="rId15" Type="http://schemas.openxmlformats.org/officeDocument/2006/relationships/customXml" Target="../ink/ink8.xml"/><Relationship Id="rId23" Type="http://schemas.openxmlformats.org/officeDocument/2006/relationships/image" Target="../media/image47.png"/><Relationship Id="rId10" Type="http://schemas.openxmlformats.org/officeDocument/2006/relationships/customXml" Target="../ink/ink5.xml"/><Relationship Id="rId19" Type="http://schemas.openxmlformats.org/officeDocument/2006/relationships/hyperlink" Target="https://www.meegs1982.com/2011/03/pretty-things-review.html" TargetMode="External"/><Relationship Id="rId4" Type="http://schemas.openxmlformats.org/officeDocument/2006/relationships/image" Target="../media/image410.png"/><Relationship Id="rId9" Type="http://schemas.openxmlformats.org/officeDocument/2006/relationships/customXml" Target="../ink/ink4.xml"/><Relationship Id="rId14" Type="http://schemas.openxmlformats.org/officeDocument/2006/relationships/customXml" Target="../ink/ink7.xml"/><Relationship Id="rId22" Type="http://schemas.openxmlformats.org/officeDocument/2006/relationships/image" Target="../media/image46.jpeg"/><Relationship Id="rId27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ame 6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 descr="The calendar on a table stacked on top of notebooks">
            <a:extLst>
              <a:ext uri="{FF2B5EF4-FFF2-40B4-BE49-F238E27FC236}">
                <a16:creationId xmlns:a16="http://schemas.microsoft.com/office/drawing/2014/main" id="{92C56F9B-17C0-E4F9-C333-89AE70C75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1022" r="-1" b="-1"/>
          <a:stretch/>
        </p:blipFill>
        <p:spPr>
          <a:xfrm>
            <a:off x="33251" y="45765"/>
            <a:ext cx="9143980" cy="6857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9DC011-C664-CA47-B508-2DEF09F2DE44}"/>
              </a:ext>
            </a:extLst>
          </p:cNvPr>
          <p:cNvSpPr txBox="1"/>
          <p:nvPr/>
        </p:nvSpPr>
        <p:spPr>
          <a:xfrm>
            <a:off x="-2287" y="2319216"/>
            <a:ext cx="911303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983"/>
              </a:spcAft>
              <a:defRPr/>
            </a:pPr>
            <a:r>
              <a:rPr lang="en-US" sz="4800" b="1" i="0" u="none" strike="noStrike" kern="1200" cap="none" spc="-41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  <a:sym typeface="Arial"/>
              </a:rPr>
              <a:t>2024-2025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i="0" u="none" strike="noStrike" kern="1200" cap="none" spc="-41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  <a:sym typeface="Arial"/>
              </a:rPr>
              <a:t>POLICIES AND PROCEDURES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sz="4000" kern="1200" spc="-38" dirty="0">
              <a:solidFill>
                <a:srgbClr val="FFFFFF"/>
              </a:solidFill>
              <a:latin typeface="+mj-lt"/>
              <a:ea typeface="+mn-ea"/>
              <a:cs typeface="Angsana New" panose="02020603050405020304" pitchFamily="18" charset="-34"/>
            </a:endParaRPr>
          </a:p>
        </p:txBody>
      </p:sp>
      <p:pic>
        <p:nvPicPr>
          <p:cNvPr id="3" name="Picture 4" descr="Image preview">
            <a:extLst>
              <a:ext uri="{FF2B5EF4-FFF2-40B4-BE49-F238E27FC236}">
                <a16:creationId xmlns:a16="http://schemas.microsoft.com/office/drawing/2014/main" id="{D31D37FD-2F88-486B-2074-765D26000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49" y="712940"/>
            <a:ext cx="5143501" cy="88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30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37EEEF7-B9D2-FC47-9DA6-4563C22B814F}"/>
              </a:ext>
            </a:extLst>
          </p:cNvPr>
          <p:cNvSpPr txBox="1">
            <a:spLocks/>
          </p:cNvSpPr>
          <p:nvPr/>
        </p:nvSpPr>
        <p:spPr>
          <a:xfrm>
            <a:off x="548912" y="2356458"/>
            <a:ext cx="6961523" cy="35554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required personal protective equipment (PPE)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 mitts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Oven sleeves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Aprons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Eye and/or face protection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Services will provide cotton</a:t>
            </a:r>
          </a:p>
          <a:p>
            <a:pPr marL="685800" lvl="4" indent="-347472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gloves upon arrival at each assignment. </a:t>
            </a:r>
          </a:p>
          <a:p>
            <a:pPr marL="800100" lvl="4" indent="-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2" indent="-3429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1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021" y="704850"/>
            <a:ext cx="8171957" cy="91440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SAFETY REQUIREMENTS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7EEEF7-B9D2-FC47-9DA6-4563C22B814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48912" y="1547890"/>
            <a:ext cx="8117652" cy="1175924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adhere to safety requirements in school cafeterias and/or food production areas.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C2C9C2-C03E-C046-88B1-E2A95ED46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6" b="96138" l="4224" r="96461">
                        <a14:foregroundMark x1="4224" y1="24216" x2="17694" y2="41110"/>
                        <a14:foregroundMark x1="17694" y1="41110" x2="17694" y2="41110"/>
                        <a14:foregroundMark x1="32420" y1="4988" x2="39954" y2="19710"/>
                        <a14:foregroundMark x1="40068" y1="1689" x2="34361" y2="2333"/>
                        <a14:foregroundMark x1="76142" y1="1046" x2="88699" y2="2494"/>
                        <a14:foregroundMark x1="88699" y1="2333" x2="95091" y2="9735"/>
                        <a14:foregroundMark x1="95320" y1="9574" x2="96689" y2="21722"/>
                        <a14:foregroundMark x1="16096" y1="85599" x2="27283" y2="88335"/>
                        <a14:foregroundMark x1="27283" y1="88335" x2="49429" y2="88335"/>
                        <a14:foregroundMark x1="49429" y1="88335" x2="71918" y2="86645"/>
                        <a14:foregroundMark x1="71918" y1="86645" x2="75342" y2="81738"/>
                        <a14:foregroundMark x1="22717" y1="95977" x2="43721" y2="88737"/>
                        <a14:foregroundMark x1="43721" y1="88737" x2="46005" y2="88254"/>
                        <a14:foregroundMark x1="49764" y1="95900" x2="45890" y2="95656"/>
                        <a14:foregroundMark x1="53539" y1="96138" x2="52549" y2="96076"/>
                        <a14:backgroundMark x1="46005" y1="91794" x2="46005" y2="91794"/>
                        <a14:backgroundMark x1="49543" y1="94288" x2="49543" y2="94288"/>
                        <a14:backgroundMark x1="51598" y1="95173" x2="51598" y2="95173"/>
                        <a14:backgroundMark x1="54224" y1="92116" x2="54224" y2="92116"/>
                        <a14:backgroundMark x1="51598" y1="96138" x2="51598" y2="96138"/>
                        <a14:backgroundMark x1="51941" y1="96138" x2="51941" y2="96138"/>
                        <a14:backgroundMark x1="52169" y1="95656" x2="49543" y2="95656"/>
                        <a14:backgroundMark x1="50228" y1="97989" x2="50685" y2="9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845" y="3067050"/>
            <a:ext cx="749708" cy="117592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DW - 3262BLK - 2 Pocket Black Bib Apron | eTundra">
            <a:extLst>
              <a:ext uri="{FF2B5EF4-FFF2-40B4-BE49-F238E27FC236}">
                <a16:creationId xmlns:a16="http://schemas.microsoft.com/office/drawing/2014/main" id="{1113E829-4F87-144A-9E9F-A6C56B060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00" b="98400" l="10000" r="90000">
                        <a14:foregroundMark x1="45600" y1="79400" x2="44800" y2="92200"/>
                        <a14:foregroundMark x1="60000" y1="85000" x2="62400" y2="93200"/>
                        <a14:foregroundMark x1="62400" y1="93200" x2="62400" y2="93600"/>
                        <a14:foregroundMark x1="42800" y1="96200" x2="42800" y2="98400"/>
                        <a14:foregroundMark x1="58000" y1="95200" x2="57800" y2="97400"/>
                        <a14:foregroundMark x1="46400" y1="23800" x2="56400" y2="23800"/>
                        <a14:foregroundMark x1="45400" y1="14600" x2="52000" y2="14200"/>
                        <a14:foregroundMark x1="54600" y1="13200" x2="52400" y2="5600"/>
                        <a14:foregroundMark x1="52400" y1="5600" x2="46600" y2="10400"/>
                        <a14:foregroundMark x1="46600" y1="10400" x2="49400" y2="12400"/>
                        <a14:foregroundMark x1="54600" y1="9200" x2="55200" y2="14400"/>
                        <a14:backgroundMark x1="58295" y1="11551" x2="64000" y2="10800"/>
                        <a14:backgroundMark x1="41200" y1="13800" x2="44927" y2="13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82" t="16006" r="30409"/>
          <a:stretch/>
        </p:blipFill>
        <p:spPr bwMode="auto">
          <a:xfrm>
            <a:off x="7619608" y="4550070"/>
            <a:ext cx="802116" cy="117592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6&amp;quot; Safety Goggles">
            <a:extLst>
              <a:ext uri="{FF2B5EF4-FFF2-40B4-BE49-F238E27FC236}">
                <a16:creationId xmlns:a16="http://schemas.microsoft.com/office/drawing/2014/main" id="{B39F634B-344E-F444-A838-B12328A3BD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9" r="94857">
                        <a14:foregroundMark x1="2571" y1="55714" x2="18429" y2="51143"/>
                        <a14:foregroundMark x1="88286" y1="29857" x2="94429" y2="35429"/>
                        <a14:foregroundMark x1="94429" y1="35429" x2="96714" y2="42000"/>
                        <a14:foregroundMark x1="96714" y1="42000" x2="96857" y2="49571"/>
                        <a14:foregroundMark x1="96857" y1="49571" x2="94857" y2="56429"/>
                        <a14:foregroundMark x1="94857" y1="56429" x2="89000" y2="60429"/>
                        <a14:foregroundMark x1="89000" y1="60429" x2="84857" y2="61143"/>
                        <a14:foregroundMark x1="40143" y1="37571" x2="33571" y2="34143"/>
                        <a14:foregroundMark x1="33571" y1="34143" x2="30143" y2="42000"/>
                        <a14:foregroundMark x1="30143" y1="42000" x2="30000" y2="42857"/>
                        <a14:foregroundMark x1="33286" y1="33286" x2="28714" y2="39143"/>
                        <a14:foregroundMark x1="28714" y1="39143" x2="28714" y2="40429"/>
                        <a14:foregroundMark x1="33571" y1="33429" x2="28714" y2="39143"/>
                        <a14:foregroundMark x1="28714" y1="39143" x2="28857" y2="40714"/>
                        <a14:foregroundMark x1="83714" y1="27714" x2="79000" y2="28000"/>
                        <a14:foregroundMark x1="79571" y1="27714" x2="85000" y2="27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25736"/>
          <a:stretch/>
        </p:blipFill>
        <p:spPr bwMode="auto">
          <a:xfrm rot="5400000">
            <a:off x="6352884" y="4742031"/>
            <a:ext cx="1175924" cy="792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yrotex Protective Thermal Sleeve - John Ritzenthaler Company">
            <a:extLst>
              <a:ext uri="{FF2B5EF4-FFF2-40B4-BE49-F238E27FC236}">
                <a16:creationId xmlns:a16="http://schemas.microsoft.com/office/drawing/2014/main" id="{CFEC5F3E-5C6E-9856-337E-77466C906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89888" l="8980" r="90759">
                        <a14:foregroundMark x1="8980" y1="84305" x2="8980" y2="84305"/>
                        <a14:foregroundMark x1="10201" y1="83685" x2="10201" y2="83685"/>
                        <a14:foregroundMark x1="90759" y1="65012" x2="90759" y2="65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608" y="3106692"/>
            <a:ext cx="822905" cy="1167471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39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6303" y="686493"/>
            <a:ext cx="8113223" cy="94037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SUBSTITUTES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BE333A9-4F09-0042-AFAF-C66AC47B8F59}"/>
              </a:ext>
            </a:extLst>
          </p:cNvPr>
          <p:cNvSpPr txBox="1">
            <a:spLocks/>
          </p:cNvSpPr>
          <p:nvPr/>
        </p:nvSpPr>
        <p:spPr bwMode="auto">
          <a:xfrm>
            <a:off x="2283817" y="1562401"/>
            <a:ext cx="6014003" cy="13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 Food Service workers are </a:t>
            </a:r>
            <a:r>
              <a:rPr lang="en-US" sz="28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to wear</a:t>
            </a: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white polo, plain black pants, and slip-resistant shoes to every assignment. </a:t>
            </a:r>
          </a:p>
          <a:p>
            <a:pPr marL="225029" lvl="1" indent="0" algn="ctr">
              <a:buNone/>
            </a:pP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B653E6-52D9-4FBF-AA7F-7598EFD1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153" b="94167" l="34167" r="67130">
                        <a14:foregroundMark x1="50556" y1="33403" x2="52500" y2="21389"/>
                        <a14:foregroundMark x1="50648" y1="22431" x2="50463" y2="17222"/>
                        <a14:foregroundMark x1="38056" y1="38750" x2="41111" y2="33542"/>
                        <a14:foregroundMark x1="38333" y1="35486" x2="41944" y2="31875"/>
                        <a14:foregroundMark x1="37870" y1="34167" x2="41296" y2="31875"/>
                        <a14:foregroundMark x1="37685" y1="31806" x2="37685" y2="31806"/>
                        <a14:foregroundMark x1="67130" y1="40069" x2="63611" y2="37986"/>
                        <a14:foregroundMark x1="56481" y1="68750" x2="56111" y2="83333"/>
                        <a14:foregroundMark x1="44630" y1="72639" x2="44722" y2="81736"/>
                        <a14:foregroundMark x1="44722" y1="81736" x2="45370" y2="83333"/>
                        <a14:foregroundMark x1="45278" y1="81111" x2="43704" y2="89792"/>
                        <a14:foregroundMark x1="55463" y1="88472" x2="57222" y2="91389"/>
                        <a14:foregroundMark x1="42685" y1="94167" x2="42685" y2="94167"/>
                        <a14:backgroundMark x1="50741" y1="74306" x2="50741" y2="74306"/>
                        <a14:backgroundMark x1="50926" y1="70625" x2="50926" y2="70625"/>
                        <a14:backgroundMark x1="50833" y1="69097" x2="50833" y2="69097"/>
                        <a14:backgroundMark x1="50648" y1="77500" x2="50648" y2="77500"/>
                        <a14:backgroundMark x1="51019" y1="86528" x2="51019" y2="86528"/>
                        <a14:backgroundMark x1="50278" y1="90000" x2="50278" y2="87569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0219" t="12207" r="29718" b="3286"/>
          <a:stretch/>
        </p:blipFill>
        <p:spPr>
          <a:xfrm>
            <a:off x="566303" y="1513009"/>
            <a:ext cx="1656354" cy="4658498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D723DCC-A75B-B81B-5E0D-522F9C7C9D7A}"/>
              </a:ext>
            </a:extLst>
          </p:cNvPr>
          <p:cNvSpPr txBox="1">
            <a:spLocks/>
          </p:cNvSpPr>
          <p:nvPr/>
        </p:nvSpPr>
        <p:spPr bwMode="auto">
          <a:xfrm>
            <a:off x="2458090" y="3362623"/>
            <a:ext cx="5665457" cy="1368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Disposable hair nets, aprons and gloves will be provided by Food Services upon arrival at each assignment. </a:t>
            </a:r>
          </a:p>
          <a:p>
            <a:pPr marL="225029" lvl="1" indent="0" algn="ctr">
              <a:buNone/>
            </a:pP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95C8B-E895-8839-62CA-5B66CC9A95A6}"/>
              </a:ext>
            </a:extLst>
          </p:cNvPr>
          <p:cNvSpPr txBox="1">
            <a:spLocks/>
          </p:cNvSpPr>
          <p:nvPr/>
        </p:nvSpPr>
        <p:spPr bwMode="auto">
          <a:xfrm>
            <a:off x="2324461" y="5139985"/>
            <a:ext cx="5932714" cy="88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Substitutes must follow the prohibited items policy.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45DC91-CA77-CD4A-B36A-74EF38635232}"/>
              </a:ext>
            </a:extLst>
          </p:cNvPr>
          <p:cNvCxnSpPr>
            <a:cxnSpLocks/>
          </p:cNvCxnSpPr>
          <p:nvPr/>
        </p:nvCxnSpPr>
        <p:spPr>
          <a:xfrm>
            <a:off x="2283817" y="3333750"/>
            <a:ext cx="6155333" cy="266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9B3489-122A-626F-B093-C213777DE03F}"/>
              </a:ext>
            </a:extLst>
          </p:cNvPr>
          <p:cNvCxnSpPr>
            <a:cxnSpLocks/>
          </p:cNvCxnSpPr>
          <p:nvPr/>
        </p:nvCxnSpPr>
        <p:spPr>
          <a:xfrm>
            <a:off x="2283817" y="5143500"/>
            <a:ext cx="6155333" cy="2667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0059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ame 8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close-up of a person's hands&#10;&#10;Description automatically generated">
            <a:extLst>
              <a:ext uri="{FF2B5EF4-FFF2-40B4-BE49-F238E27FC236}">
                <a16:creationId xmlns:a16="http://schemas.microsoft.com/office/drawing/2014/main" id="{EF1B7F52-64A0-1936-237D-9C438986E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6489" r="39010" b="-2"/>
          <a:stretch/>
        </p:blipFill>
        <p:spPr>
          <a:xfrm>
            <a:off x="-1" y="-663"/>
            <a:ext cx="4572001" cy="68580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washing their hands under a running water faucet&#10;&#10;Description automatically generated">
            <a:extLst>
              <a:ext uri="{FF2B5EF4-FFF2-40B4-BE49-F238E27FC236}">
                <a16:creationId xmlns:a16="http://schemas.microsoft.com/office/drawing/2014/main" id="{5344D8B5-5DBF-7277-F675-D9FB647E43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14432" r="14457"/>
          <a:stretch/>
        </p:blipFill>
        <p:spPr>
          <a:xfrm>
            <a:off x="4571998" y="-663"/>
            <a:ext cx="45720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2B6A4-591B-AFAA-6D38-A8FA70A5F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287" y="-1989"/>
            <a:ext cx="9108880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5400" b="1" cap="all" dirty="0">
                <a:solidFill>
                  <a:srgbClr val="7030A0"/>
                </a:solidFill>
              </a:rPr>
              <a:t>SANITATION AND PERSONAL HYGIENE</a:t>
            </a:r>
          </a:p>
        </p:txBody>
      </p:sp>
    </p:spTree>
    <p:extLst>
      <p:ext uri="{BB962C8B-B14F-4D97-AF65-F5344CB8AC3E}">
        <p14:creationId xmlns:p14="http://schemas.microsoft.com/office/powerpoint/2010/main" val="248585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816" y="685800"/>
            <a:ext cx="8122367" cy="91059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HANDWASHING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12AF04-0635-5A42-A144-9E6B7F42EB16}"/>
              </a:ext>
            </a:extLst>
          </p:cNvPr>
          <p:cNvSpPr txBox="1">
            <a:spLocks/>
          </p:cNvSpPr>
          <p:nvPr/>
        </p:nvSpPr>
        <p:spPr>
          <a:xfrm>
            <a:off x="552270" y="1564783"/>
            <a:ext cx="8184297" cy="4961184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wash their hands, wrists, and arms for at least 20 seconds. 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Examples: 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beginning work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handling money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using the restroom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putting on gloves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handling trash and boxes</a:t>
            </a:r>
          </a:p>
          <a:p>
            <a:pPr marL="365760" indent="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eating, drinking, and smoking</a:t>
            </a:r>
          </a:p>
          <a:p>
            <a:pPr marL="0" indent="0"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How Long Should You Wash Your Hands In Order To Kill Off Germs?">
            <a:extLst>
              <a:ext uri="{FF2B5EF4-FFF2-40B4-BE49-F238E27FC236}">
                <a16:creationId xmlns:a16="http://schemas.microsoft.com/office/drawing/2014/main" id="{005414CB-625D-6A46-9E6D-92C749A75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477" y="2317970"/>
            <a:ext cx="2374236" cy="2539084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806540" y="2317970"/>
            <a:ext cx="6291420" cy="10426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Clr>
                <a:srgbClr val="0070C0"/>
              </a:buClr>
              <a:buNone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332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072" y="670872"/>
            <a:ext cx="8123856" cy="936948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APRONS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806540" y="2317970"/>
            <a:ext cx="6291420" cy="104269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Clr>
                <a:srgbClr val="0070C0"/>
              </a:buClr>
              <a:buNone/>
            </a:pPr>
            <a:endParaRPr 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0443E80-753F-1DD5-10BB-FBDEB0B2164F}"/>
              </a:ext>
            </a:extLst>
          </p:cNvPr>
          <p:cNvSpPr txBox="1">
            <a:spLocks/>
          </p:cNvSpPr>
          <p:nvPr/>
        </p:nvSpPr>
        <p:spPr>
          <a:xfrm>
            <a:off x="568698" y="1507494"/>
            <a:ext cx="8244061" cy="330026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indent="0">
              <a:spcBef>
                <a:spcPts val="600"/>
              </a:spcBef>
              <a:buClr>
                <a:srgbClr val="0070C0"/>
              </a:buClr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Aprons are to be worn to protect clothing from food, dirt, and bacteria. Do not use aprons to wipe soiled hands.</a:t>
            </a:r>
          </a:p>
          <a:p>
            <a:pPr marL="0" lvl="3" indent="0">
              <a:spcBef>
                <a:spcPts val="600"/>
              </a:spcBef>
              <a:buClr>
                <a:srgbClr val="0070C0"/>
              </a:buClr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Remove aprons when: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Leaving the food preparation area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break and/or while eating lunch</a:t>
            </a:r>
          </a:p>
          <a:p>
            <a:pPr marL="685800" lvl="5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restroom</a:t>
            </a:r>
          </a:p>
        </p:txBody>
      </p:sp>
      <p:pic>
        <p:nvPicPr>
          <p:cNvPr id="5" name="Picture 4" descr="A person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D206BBFA-0EDA-B30B-E9BC-2D9136751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96377" y="3800951"/>
            <a:ext cx="2271771" cy="2331395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699263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ame 29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1884203-7A1F-4059-B697-23D53FA8A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AE12D6A8-795F-441C-B70F-F3E0D262F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931" y="1"/>
            <a:ext cx="4327513" cy="2411171"/>
          </a:xfrm>
          <a:custGeom>
            <a:avLst/>
            <a:gdLst>
              <a:gd name="connsiteX0" fmla="*/ 0 w 5770017"/>
              <a:gd name="connsiteY0" fmla="*/ 0 h 2411171"/>
              <a:gd name="connsiteX1" fmla="*/ 5770017 w 5770017"/>
              <a:gd name="connsiteY1" fmla="*/ 0 h 2411171"/>
              <a:gd name="connsiteX2" fmla="*/ 5715824 w 5770017"/>
              <a:gd name="connsiteY2" fmla="*/ 124746 h 2411171"/>
              <a:gd name="connsiteX3" fmla="*/ 4925072 w 5770017"/>
              <a:gd name="connsiteY3" fmla="*/ 1254414 h 2411171"/>
              <a:gd name="connsiteX4" fmla="*/ 125602 w 5770017"/>
              <a:gd name="connsiteY4" fmla="*/ 1864423 h 2411171"/>
              <a:gd name="connsiteX5" fmla="*/ 0 w 5770017"/>
              <a:gd name="connsiteY5" fmla="*/ 1785927 h 241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70017" h="2411171">
                <a:moveTo>
                  <a:pt x="0" y="0"/>
                </a:moveTo>
                <a:lnTo>
                  <a:pt x="5770017" y="0"/>
                </a:lnTo>
                <a:lnTo>
                  <a:pt x="5715824" y="124746"/>
                </a:lnTo>
                <a:cubicBezTo>
                  <a:pt x="5526044" y="533784"/>
                  <a:pt x="5262460" y="917027"/>
                  <a:pt x="4925072" y="1254414"/>
                </a:cubicBezTo>
                <a:cubicBezTo>
                  <a:pt x="3623720" y="2555767"/>
                  <a:pt x="1640148" y="2759102"/>
                  <a:pt x="125602" y="1864423"/>
                </a:cubicBezTo>
                <a:lnTo>
                  <a:pt x="0" y="1785927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ame 34">
            <a:extLst>
              <a:ext uri="{FF2B5EF4-FFF2-40B4-BE49-F238E27FC236}">
                <a16:creationId xmlns:a16="http://schemas.microsoft.com/office/drawing/2014/main" id="{77E975BE-D56B-41D7-A042-1DB14B6EB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79E3D-3ECF-ECD5-D4CA-6D46E5B94943}"/>
              </a:ext>
            </a:extLst>
          </p:cNvPr>
          <p:cNvSpPr txBox="1"/>
          <p:nvPr/>
        </p:nvSpPr>
        <p:spPr>
          <a:xfrm>
            <a:off x="521208" y="504906"/>
            <a:ext cx="4557201" cy="5843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cap="all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FOOD HANDLER’S CERTIFICATE &amp;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kern="1200" cap="all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SERVSAFE CERTIFICATE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08ECD8-A5EE-467E-B00D-34ABB1B389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981" y="504908"/>
            <a:ext cx="3683331" cy="5860967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ertificate with blue and white design&#10;&#10;Description automatically generated">
            <a:extLst>
              <a:ext uri="{FF2B5EF4-FFF2-40B4-BE49-F238E27FC236}">
                <a16:creationId xmlns:a16="http://schemas.microsoft.com/office/drawing/2014/main" id="{14130A8D-1A1A-5CB5-BC70-5B739CFB3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1432" r="-2" b="-2"/>
          <a:stretch/>
        </p:blipFill>
        <p:spPr>
          <a:xfrm>
            <a:off x="5080695" y="3424319"/>
            <a:ext cx="3683331" cy="2924093"/>
          </a:xfrm>
          <a:prstGeom prst="rect">
            <a:avLst/>
          </a:prstGeom>
        </p:spPr>
      </p:pic>
      <p:pic>
        <p:nvPicPr>
          <p:cNvPr id="3" name="Picture 2" descr="A certificate with text on it&#10;&#10;Description automatically generated">
            <a:extLst>
              <a:ext uri="{FF2B5EF4-FFF2-40B4-BE49-F238E27FC236}">
                <a16:creationId xmlns:a16="http://schemas.microsoft.com/office/drawing/2014/main" id="{7949962E-C08B-C5B8-E625-13263AD28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l="-497" r="438" b="-2"/>
          <a:stretch/>
        </p:blipFill>
        <p:spPr>
          <a:xfrm>
            <a:off x="5029221" y="576073"/>
            <a:ext cx="3683331" cy="285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4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546" y="680436"/>
            <a:ext cx="8129015" cy="93119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FOOD HANDLER’S CERTIFICATE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621852" y="1518521"/>
            <a:ext cx="8325663" cy="129698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beginning of each school year, cafeteria/food production staff are required to obtain a Food Handler’s Health Certificate from the School Nurse. </a:t>
            </a:r>
          </a:p>
          <a:p>
            <a:pPr indent="-457200"/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95513-422A-0645-A5AC-5BD2FE24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417" y="2815506"/>
            <a:ext cx="2953903" cy="1902195"/>
          </a:xfrm>
          <a:prstGeom prst="rect">
            <a:avLst/>
          </a:prstGeom>
          <a:ln w="19050">
            <a:solidFill>
              <a:schemeClr val="accent2"/>
            </a:solidFill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36A66E-0A83-DC4D-1839-DFA8AD661ED4}"/>
              </a:ext>
            </a:extLst>
          </p:cNvPr>
          <p:cNvSpPr txBox="1"/>
          <p:nvPr/>
        </p:nvSpPr>
        <p:spPr>
          <a:xfrm>
            <a:off x="585167" y="4720527"/>
            <a:ext cx="826165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verifying all employees have obtained a certificate, Food Services Manager (FSM) will email a copy of the certificates to their Area Food Service Supervisor (AFSS). Post certificates in FSM’s office. </a:t>
            </a:r>
          </a:p>
        </p:txBody>
      </p:sp>
    </p:spTree>
    <p:extLst>
      <p:ext uri="{BB962C8B-B14F-4D97-AF65-F5344CB8AC3E}">
        <p14:creationId xmlns:p14="http://schemas.microsoft.com/office/powerpoint/2010/main" val="2759242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0388" y="681728"/>
            <a:ext cx="8223221" cy="91847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SERVSAFE CERTIFICATION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53E05948-2867-1240-AACD-E09195DC0C52}"/>
              </a:ext>
            </a:extLst>
          </p:cNvPr>
          <p:cNvSpPr txBox="1">
            <a:spLocks/>
          </p:cNvSpPr>
          <p:nvPr/>
        </p:nvSpPr>
        <p:spPr>
          <a:xfrm>
            <a:off x="602888" y="1550064"/>
            <a:ext cx="8520324" cy="336977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0"/>
              </a:spcBef>
              <a:buClr>
                <a:srgbClr val="0070C0"/>
              </a:buClr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Positions required to maintain a valid Food Protection Manager Certification include: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Worker II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Food Service Worker 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Manager</a:t>
            </a:r>
          </a:p>
          <a:p>
            <a:pPr marL="685800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Central Office staff </a:t>
            </a:r>
          </a:p>
          <a:p>
            <a:pPr marL="685800" lvl="1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Newman Nutrition Center staff</a:t>
            </a:r>
          </a:p>
          <a:p>
            <a:pPr lvl="1" indent="0" defTabSz="342900">
              <a:spcBef>
                <a:spcPts val="600"/>
              </a:spcBef>
              <a:buClr>
                <a:srgbClr val="0070C0"/>
              </a:buClr>
              <a:buNone/>
              <a:defRPr/>
            </a:pPr>
            <a:endParaRPr lang="en-US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ow long does ServSafe certification last? | Hospitality Training Center">
            <a:extLst>
              <a:ext uri="{FF2B5EF4-FFF2-40B4-BE49-F238E27FC236}">
                <a16:creationId xmlns:a16="http://schemas.microsoft.com/office/drawing/2014/main" id="{A6126EDB-5DA9-1340-8577-5B2E3DEE2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94" y="2070806"/>
            <a:ext cx="2627733" cy="203461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50A3F1-A65D-8155-5463-53EEE9E2A646}"/>
              </a:ext>
            </a:extLst>
          </p:cNvPr>
          <p:cNvSpPr txBox="1"/>
          <p:nvPr/>
        </p:nvSpPr>
        <p:spPr>
          <a:xfrm>
            <a:off x="553360" y="4634230"/>
            <a:ext cx="822322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Services Division provides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classes and exams for positions that are required to have a Food Protection Manager Certification.</a:t>
            </a:r>
          </a:p>
        </p:txBody>
      </p:sp>
    </p:spTree>
    <p:extLst>
      <p:ext uri="{BB962C8B-B14F-4D97-AF65-F5344CB8AC3E}">
        <p14:creationId xmlns:p14="http://schemas.microsoft.com/office/powerpoint/2010/main" val="411545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476" y="698620"/>
            <a:ext cx="8183047" cy="916535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SERVSAFE RENEWAL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02112BC-4F55-FE49-8D90-ED5732C189A7}"/>
              </a:ext>
            </a:extLst>
          </p:cNvPr>
          <p:cNvSpPr txBox="1">
            <a:spLocks/>
          </p:cNvSpPr>
          <p:nvPr/>
        </p:nvSpPr>
        <p:spPr>
          <a:xfrm>
            <a:off x="623003" y="1615156"/>
            <a:ext cx="8143327" cy="141189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accent2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Failure to renew certification prior to expiration date may result in disciplinary action including, but not limited to, demotion or dismissal from District service.</a:t>
            </a:r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0A5C5E22-C498-1F88-78D9-F1604B352120}"/>
              </a:ext>
            </a:extLst>
          </p:cNvPr>
          <p:cNvSpPr txBox="1">
            <a:spLocks/>
          </p:cNvSpPr>
          <p:nvPr/>
        </p:nvSpPr>
        <p:spPr>
          <a:xfrm>
            <a:off x="591986" y="2851082"/>
            <a:ext cx="8143327" cy="125251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Workers are not required to have a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certificate. However,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ServSafe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classes are available to Food Service Workers at their own expense, utilizing benefited time.    </a:t>
            </a:r>
          </a:p>
        </p:txBody>
      </p:sp>
      <p:pic>
        <p:nvPicPr>
          <p:cNvPr id="3074" name="Picture 2" descr="Deadlines Matter–for Both Editor and ...">
            <a:extLst>
              <a:ext uri="{FF2B5EF4-FFF2-40B4-BE49-F238E27FC236}">
                <a16:creationId xmlns:a16="http://schemas.microsoft.com/office/drawing/2014/main" id="{9CA17AED-111D-DD2C-3211-8E684699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51" y="4435777"/>
            <a:ext cx="3012497" cy="18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448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" name="Frame 208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0" name="Rectangle 2089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2" name="Frame 2091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DC9E9F-CDA9-0947-F2B1-0BF269F5690A}"/>
              </a:ext>
            </a:extLst>
          </p:cNvPr>
          <p:cNvSpPr txBox="1"/>
          <p:nvPr/>
        </p:nvSpPr>
        <p:spPr>
          <a:xfrm>
            <a:off x="444731" y="495300"/>
            <a:ext cx="4460176" cy="5870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cap="all" spc="-50" dirty="0">
                <a:solidFill>
                  <a:srgbClr val="7030A0"/>
                </a:solidFill>
                <a:latin typeface="+mj-lt"/>
                <a:ea typeface="+mn-ea"/>
                <a:cs typeface="Angsana New" panose="02020603050405020304" pitchFamily="18" charset="-34"/>
              </a:rPr>
              <a:t>CODE OF CONDUCT </a:t>
            </a:r>
          </a:p>
        </p:txBody>
      </p: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14AE4EC7-16FA-4A67-84A0-F079B4BC8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907" y="495300"/>
            <a:ext cx="3921910" cy="587057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ode Of Conduct Images – Browse 9,596 Stock Photos, Vectors, and Video |  Adobe Stock">
            <a:extLst>
              <a:ext uri="{FF2B5EF4-FFF2-40B4-BE49-F238E27FC236}">
                <a16:creationId xmlns:a16="http://schemas.microsoft.com/office/drawing/2014/main" id="{E14940E4-6C32-EC09-433F-11EB756308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1" r="32034" b="2"/>
          <a:stretch/>
        </p:blipFill>
        <p:spPr bwMode="auto">
          <a:xfrm>
            <a:off x="4904907" y="488577"/>
            <a:ext cx="3921910" cy="588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67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4474" y="717883"/>
            <a:ext cx="8159982" cy="831866"/>
          </a:xfr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algn="ctr" defTabSz="914400"/>
            <a:r>
              <a:rPr lang="en-US" sz="3200" b="1" dirty="0">
                <a:solidFill>
                  <a:srgbClr val="7030A0"/>
                </a:solidFill>
              </a:rPr>
              <a:t>OVERVIEW AND PURPOSE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BDA209C-7411-B143-8D3F-E80B744960B7}"/>
              </a:ext>
            </a:extLst>
          </p:cNvPr>
          <p:cNvSpPr txBox="1">
            <a:spLocks/>
          </p:cNvSpPr>
          <p:nvPr/>
        </p:nvSpPr>
        <p:spPr>
          <a:xfrm>
            <a:off x="579547" y="2432034"/>
            <a:ext cx="5078302" cy="3241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34290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2000" b="0" i="0" u="none" strike="noStrike" cap="none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chemeClr val="accent1">
                  <a:lumMod val="75000"/>
                </a:schemeClr>
              </a:buClr>
              <a:buSzPct val="80000"/>
              <a:buNone/>
            </a:pPr>
            <a:r>
              <a:rPr lang="en-US" sz="26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The purpose is to protect the health and safety of all: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Employees     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Students </a:t>
            </a:r>
          </a:p>
          <a:p>
            <a:pPr marL="687903" lvl="2" indent="-342900"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Members of the public </a:t>
            </a:r>
          </a:p>
          <a:p>
            <a:pPr marL="491490" indent="-342900">
              <a:lnSpc>
                <a:spcPct val="110000"/>
              </a:lnSpc>
              <a:buClr>
                <a:schemeClr val="accent1">
                  <a:lumMod val="75000"/>
                </a:schemeClr>
              </a:buClr>
              <a:buSzPct val="80000"/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025A5FCB-B407-CB44-8F08-C09A8E16A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</a:blip>
          <a:srcRect l="1069" t="2947" r="2567"/>
          <a:stretch/>
        </p:blipFill>
        <p:spPr>
          <a:xfrm>
            <a:off x="6029901" y="2766469"/>
            <a:ext cx="2465708" cy="319400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E1D0D1-6F11-0791-30F6-2AF0D67FB8F1}"/>
              </a:ext>
            </a:extLst>
          </p:cNvPr>
          <p:cNvSpPr txBox="1"/>
          <p:nvPr/>
        </p:nvSpPr>
        <p:spPr>
          <a:xfrm>
            <a:off x="579548" y="1473807"/>
            <a:ext cx="804490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64804">
              <a:spcAft>
                <a:spcPts val="738"/>
              </a:spcAft>
              <a:buClr>
                <a:srgbClr val="0070C0"/>
              </a:buClr>
              <a:buSzPct val="80000"/>
              <a:defRPr/>
            </a:pPr>
            <a:r>
              <a:rPr lang="en-US" sz="26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This training will provide employees in the Food Service Division with information on the policies and procedures of both the Division and the District.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556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2578" y="687176"/>
            <a:ext cx="8198843" cy="905403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CODE OF CONDUCT WITH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589178" y="1537166"/>
            <a:ext cx="8265740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who </a:t>
            </a:r>
            <a:r>
              <a:rPr lang="en-US" sz="26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interact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students are expected to use good judgement when interacting with them. Food Service employees may not: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F08672-4FB0-CE49-A2DC-61B54400BACB}"/>
              </a:ext>
            </a:extLst>
          </p:cNvPr>
          <p:cNvSpPr txBox="1">
            <a:spLocks/>
          </p:cNvSpPr>
          <p:nvPr/>
        </p:nvSpPr>
        <p:spPr>
          <a:xfrm>
            <a:off x="982155" y="2767737"/>
            <a:ext cx="5897554" cy="22652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Meet with any student privately 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Touch any student(s)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</a:t>
            </a: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physical contact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students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 or accept gifts from students </a:t>
            </a:r>
          </a:p>
          <a:p>
            <a:pPr marL="0" lvl="1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Provide or ask for transportation</a:t>
            </a:r>
          </a:p>
        </p:txBody>
      </p:sp>
      <p:pic>
        <p:nvPicPr>
          <p:cNvPr id="4098" name="Picture 2" descr="Adult Child High Five Stock Photos by Megapixl">
            <a:extLst>
              <a:ext uri="{FF2B5EF4-FFF2-40B4-BE49-F238E27FC236}">
                <a16:creationId xmlns:a16="http://schemas.microsoft.com/office/drawing/2014/main" id="{0BE6AFD0-5D8A-7C4E-B294-0B3AA632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73" y="2398503"/>
            <a:ext cx="1646273" cy="106777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 gift giving guide for the grad student in your life - McGill Reporter">
            <a:extLst>
              <a:ext uri="{FF2B5EF4-FFF2-40B4-BE49-F238E27FC236}">
                <a16:creationId xmlns:a16="http://schemas.microsoft.com/office/drawing/2014/main" id="{858E624C-D725-2544-86BC-7F2368359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758" y="3632000"/>
            <a:ext cx="1646273" cy="106695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amily code word could prevent your child from getting into car with a  stranger | KHGI">
            <a:extLst>
              <a:ext uri="{FF2B5EF4-FFF2-40B4-BE49-F238E27FC236}">
                <a16:creationId xmlns:a16="http://schemas.microsoft.com/office/drawing/2014/main" id="{0E8DEB8A-DA15-35B7-C21F-7D10AE75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872" y="4866560"/>
            <a:ext cx="1646273" cy="130426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451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3825" y="670560"/>
            <a:ext cx="8192192" cy="915084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COMMUNICATING WITH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3E135-E2DB-AF4D-B0C8-E99009AA63F7}"/>
              </a:ext>
            </a:extLst>
          </p:cNvPr>
          <p:cNvSpPr txBox="1"/>
          <p:nvPr/>
        </p:nvSpPr>
        <p:spPr>
          <a:xfrm>
            <a:off x="565463" y="1564433"/>
            <a:ext cx="65975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Division employees may not: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909F32E-44DF-EC40-9AB0-20D2DD56C8C1}"/>
              </a:ext>
            </a:extLst>
          </p:cNvPr>
          <p:cNvSpPr txBox="1">
            <a:spLocks/>
          </p:cNvSpPr>
          <p:nvPr/>
        </p:nvSpPr>
        <p:spPr>
          <a:xfrm>
            <a:off x="1064454" y="2356559"/>
            <a:ext cx="5111020" cy="291579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Writing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cell or home phone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Email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Texting or messaging 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media apps</a:t>
            </a:r>
          </a:p>
          <a:p>
            <a:pPr marL="651510" lvl="4" indent="-342900">
              <a:spcBef>
                <a:spcPts val="300"/>
              </a:spcBef>
              <a:buClr>
                <a:schemeClr val="accent1"/>
              </a:buClr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gaming</a:t>
            </a:r>
          </a:p>
          <a:p>
            <a:pPr marL="0" lvl="1" indent="0">
              <a:spcBef>
                <a:spcPts val="300"/>
              </a:spcBef>
              <a:buClr>
                <a:schemeClr val="accent1"/>
              </a:buClr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09F32E-44DF-EC40-9AB0-20D2DD56C8C1}"/>
              </a:ext>
            </a:extLst>
          </p:cNvPr>
          <p:cNvSpPr txBox="1">
            <a:spLocks/>
          </p:cNvSpPr>
          <p:nvPr/>
        </p:nvSpPr>
        <p:spPr>
          <a:xfrm>
            <a:off x="843040" y="2018111"/>
            <a:ext cx="5999618" cy="1745007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spcBef>
                <a:spcPts val="3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Communicate with any student(s) via: </a:t>
            </a:r>
          </a:p>
        </p:txBody>
      </p:sp>
      <p:pic>
        <p:nvPicPr>
          <p:cNvPr id="6" name="Picture 4" descr="Facebook Rebranding Instagram As &amp;#39;Instagram From Facebook&amp;#39; | Time">
            <a:extLst>
              <a:ext uri="{FF2B5EF4-FFF2-40B4-BE49-F238E27FC236}">
                <a16:creationId xmlns:a16="http://schemas.microsoft.com/office/drawing/2014/main" id="{142C5FC6-316A-EC4C-BB57-4D1F5D365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7" y="4423443"/>
            <a:ext cx="2101952" cy="146709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chool Boy Grabs Girls Arm Stock Photo - Download Image Now - iStock">
            <a:extLst>
              <a:ext uri="{FF2B5EF4-FFF2-40B4-BE49-F238E27FC236}">
                <a16:creationId xmlns:a16="http://schemas.microsoft.com/office/drawing/2014/main" id="{D0A95841-4A8F-9045-B716-204D0DFEA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7" y="2781579"/>
            <a:ext cx="2097390" cy="134218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713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8885" y="699827"/>
            <a:ext cx="8226230" cy="892753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PHYSICAL CONTACT WITH STUDENTS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E2CC25-8255-4E39-998A-0B6FBE6779CA}"/>
              </a:ext>
            </a:extLst>
          </p:cNvPr>
          <p:cNvSpPr txBox="1"/>
          <p:nvPr/>
        </p:nvSpPr>
        <p:spPr>
          <a:xfrm>
            <a:off x="588160" y="1686988"/>
            <a:ext cx="8087292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Food Services Employees may not 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attempt to discipline any student(s). This includes touching or having physical contact with students:</a:t>
            </a:r>
          </a:p>
          <a:p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Body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Hair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Backpack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Phones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Etc. </a:t>
            </a:r>
          </a:p>
        </p:txBody>
      </p:sp>
      <p:pic>
        <p:nvPicPr>
          <p:cNvPr id="1026" name="Picture 2" descr="Family First reignites smacking debate - NZ Herald">
            <a:extLst>
              <a:ext uri="{FF2B5EF4-FFF2-40B4-BE49-F238E27FC236}">
                <a16:creationId xmlns:a16="http://schemas.microsoft.com/office/drawing/2014/main" id="{EE1F7057-F07B-C889-CC94-6047E75C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06" y="2978027"/>
            <a:ext cx="3730753" cy="233690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5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2331" y="680479"/>
            <a:ext cx="8159337" cy="92872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GRACE UNDER PRESSURE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6E884D-BEAC-7F54-5F6D-6CC070BC6962}"/>
              </a:ext>
            </a:extLst>
          </p:cNvPr>
          <p:cNvSpPr txBox="1">
            <a:spLocks/>
          </p:cNvSpPr>
          <p:nvPr/>
        </p:nvSpPr>
        <p:spPr bwMode="auto">
          <a:xfrm>
            <a:off x="581891" y="1573811"/>
            <a:ext cx="8159337" cy="407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Displaying grace under pressure is all about staying calm and mature in stressful or problematic situations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Suggestions on how to practice grace under pressure: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Lead by example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Take a deep breath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Think positively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 proactive</a:t>
            </a:r>
          </a:p>
          <a:p>
            <a:pPr marL="685800" marR="0" lvl="1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Focus on the big picture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</a:t>
            </a:r>
          </a:p>
        </p:txBody>
      </p:sp>
      <p:pic>
        <p:nvPicPr>
          <p:cNvPr id="1026" name="Picture 2" descr="Courage is grace under pressure, Ernest Hemingway quotes creative 3d art,  quotes about courage, HD wallpaper | Peakpx">
            <a:extLst>
              <a:ext uri="{FF2B5EF4-FFF2-40B4-BE49-F238E27FC236}">
                <a16:creationId xmlns:a16="http://schemas.microsoft.com/office/drawing/2014/main" id="{E79E14C5-66CE-DCAD-5A3C-5C3415C2C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5983" r="8673" b="17207"/>
          <a:stretch/>
        </p:blipFill>
        <p:spPr bwMode="auto">
          <a:xfrm>
            <a:off x="4520483" y="3119782"/>
            <a:ext cx="3730832" cy="210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120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ame 103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Frame 1034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1233" y="683288"/>
            <a:ext cx="8121534" cy="8978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SELF CONTROL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29EAD-92E7-BA5B-A21C-2D3984C5062A}"/>
              </a:ext>
            </a:extLst>
          </p:cNvPr>
          <p:cNvSpPr txBox="1"/>
          <p:nvPr/>
        </p:nvSpPr>
        <p:spPr>
          <a:xfrm>
            <a:off x="577103" y="1501313"/>
            <a:ext cx="7933113" cy="2986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fontAlgn="base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Remember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other people's actions, but you have complete control of your own reactions.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769C140-442F-2A40-8FFB-DF241C4FD6B2}"/>
              </a:ext>
            </a:extLst>
          </p:cNvPr>
          <p:cNvSpPr txBox="1">
            <a:spLocks/>
          </p:cNvSpPr>
          <p:nvPr/>
        </p:nvSpPr>
        <p:spPr>
          <a:xfrm>
            <a:off x="458885" y="1160945"/>
            <a:ext cx="8282343" cy="172267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endParaRPr lang="en-US" sz="2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 descr="Motivation and emotion/Book/2020/Strength model of self-control -  Wikiversity">
            <a:extLst>
              <a:ext uri="{FF2B5EF4-FFF2-40B4-BE49-F238E27FC236}">
                <a16:creationId xmlns:a16="http://schemas.microsoft.com/office/drawing/2014/main" id="{A7354BBA-E08F-01C6-DE00-125B6729F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30" y="2744447"/>
            <a:ext cx="5857355" cy="315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0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3939" y="675712"/>
            <a:ext cx="8141100" cy="939728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ELECTRONIC DEVICES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B0A7E4A-6BA6-6B41-9761-EB201F9C8385}"/>
              </a:ext>
            </a:extLst>
          </p:cNvPr>
          <p:cNvSpPr txBox="1">
            <a:spLocks/>
          </p:cNvSpPr>
          <p:nvPr/>
        </p:nvSpPr>
        <p:spPr>
          <a:xfrm>
            <a:off x="549262" y="1506760"/>
            <a:ext cx="8345149" cy="89120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cannot use electronic devices for personal reasons during scheduled work hours.</a:t>
            </a:r>
          </a:p>
        </p:txBody>
      </p:sp>
      <p:pic>
        <p:nvPicPr>
          <p:cNvPr id="6146" name="Picture 2" descr="Are Cell Phones Contaminating Your Kitchen? – Health Technologies, Inc.">
            <a:extLst>
              <a:ext uri="{FF2B5EF4-FFF2-40B4-BE49-F238E27FC236}">
                <a16:creationId xmlns:a16="http://schemas.microsoft.com/office/drawing/2014/main" id="{BD5E88E4-4495-2247-95F5-CA50BE448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29767" r="18838"/>
          <a:stretch/>
        </p:blipFill>
        <p:spPr bwMode="auto">
          <a:xfrm>
            <a:off x="1502610" y="4498862"/>
            <a:ext cx="1625537" cy="1732478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336 - Blue Lockers - BNL School Pictures">
            <a:extLst>
              <a:ext uri="{FF2B5EF4-FFF2-40B4-BE49-F238E27FC236}">
                <a16:creationId xmlns:a16="http://schemas.microsoft.com/office/drawing/2014/main" id="{15D7E526-43C6-0E4A-AA72-6FDD68489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619" y="4501278"/>
            <a:ext cx="1604825" cy="173006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usinesses are hanging up on the desk phone | Financial Post">
            <a:extLst>
              <a:ext uri="{FF2B5EF4-FFF2-40B4-BE49-F238E27FC236}">
                <a16:creationId xmlns:a16="http://schemas.microsoft.com/office/drawing/2014/main" id="{1CE55175-0452-DD49-B8DF-C862F027A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8" r="9297"/>
          <a:stretch/>
        </p:blipFill>
        <p:spPr bwMode="auto">
          <a:xfrm>
            <a:off x="5863916" y="4481234"/>
            <a:ext cx="1696611" cy="175010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032C38-15D7-7AE9-1D1A-02AC7B2DE3D5}"/>
              </a:ext>
            </a:extLst>
          </p:cNvPr>
          <p:cNvSpPr txBox="1">
            <a:spLocks/>
          </p:cNvSpPr>
          <p:nvPr/>
        </p:nvSpPr>
        <p:spPr>
          <a:xfrm>
            <a:off x="597061" y="2291956"/>
            <a:ext cx="8250127" cy="339811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 phones, tablets, and any wireless devices must be secured in a safe place away from the work area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personal telephone calls, except during their assigned break or lunch time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phones are not to be used for personal use</a:t>
            </a:r>
          </a:p>
        </p:txBody>
      </p:sp>
    </p:spTree>
    <p:extLst>
      <p:ext uri="{BB962C8B-B14F-4D97-AF65-F5344CB8AC3E}">
        <p14:creationId xmlns:p14="http://schemas.microsoft.com/office/powerpoint/2010/main" val="3646692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annabis Bottle : About this item">
            <a:extLst>
              <a:ext uri="{FF2B5EF4-FFF2-40B4-BE49-F238E27FC236}">
                <a16:creationId xmlns:a16="http://schemas.microsoft.com/office/drawing/2014/main" id="{110984E3-68E2-5C54-AB71-B4E189A0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85" y="391856"/>
            <a:ext cx="1828800" cy="196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Young man drinking alcohol from flask while driving car, blurred foreground  — one person, danger - Stock Photo | #437741966">
            <a:extLst>
              <a:ext uri="{FF2B5EF4-FFF2-40B4-BE49-F238E27FC236}">
                <a16:creationId xmlns:a16="http://schemas.microsoft.com/office/drawing/2014/main" id="{5B252680-5E4E-E01A-BB84-67DC2D94C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1" b="3250"/>
          <a:stretch/>
        </p:blipFill>
        <p:spPr bwMode="auto">
          <a:xfrm>
            <a:off x="1206285" y="2603956"/>
            <a:ext cx="1828800" cy="19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4 Reasons Why Vaping is Bad for Oral Health - The Landing Dental Spa">
            <a:extLst>
              <a:ext uri="{FF2B5EF4-FFF2-40B4-BE49-F238E27FC236}">
                <a16:creationId xmlns:a16="http://schemas.microsoft.com/office/drawing/2014/main" id="{C35D3DF3-7B76-4AA9-2B6C-9C90CE58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285" y="4834690"/>
            <a:ext cx="1828800" cy="1631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FA1E9E3-C5D8-0355-8D4C-16BF083FB2BF}"/>
              </a:ext>
            </a:extLst>
          </p:cNvPr>
          <p:cNvSpPr/>
          <p:nvPr/>
        </p:nvSpPr>
        <p:spPr>
          <a:xfrm>
            <a:off x="4398264" y="0"/>
            <a:ext cx="4745736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779E3D-3ECF-ECD5-D4CA-6D46E5B94943}"/>
              </a:ext>
            </a:extLst>
          </p:cNvPr>
          <p:cNvSpPr txBox="1"/>
          <p:nvPr/>
        </p:nvSpPr>
        <p:spPr>
          <a:xfrm>
            <a:off x="4398263" y="0"/>
            <a:ext cx="4745736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DRUG, ALCOHOL AND TOBACCO POLICY</a:t>
            </a:r>
          </a:p>
        </p:txBody>
      </p:sp>
    </p:spTree>
    <p:extLst>
      <p:ext uri="{BB962C8B-B14F-4D97-AF65-F5344CB8AC3E}">
        <p14:creationId xmlns:p14="http://schemas.microsoft.com/office/powerpoint/2010/main" val="4174353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2139" y="672713"/>
            <a:ext cx="8149356" cy="911713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DRUG AND ALCOHOL POLICY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434FFF-0E3D-8940-ACA1-5DCB79D13E86}"/>
              </a:ext>
            </a:extLst>
          </p:cNvPr>
          <p:cNvSpPr txBox="1">
            <a:spLocks/>
          </p:cNvSpPr>
          <p:nvPr/>
        </p:nvSpPr>
        <p:spPr>
          <a:xfrm>
            <a:off x="579317" y="1545671"/>
            <a:ext cx="8118991" cy="2652533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District maintains a drug and alcohol-free workplace.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prohibited from using drugs or alcohol on any District property, while at work, or at any District-sponsored event. </a:t>
            </a:r>
          </a:p>
          <a:p>
            <a:pPr marL="0" indent="0">
              <a:spcBef>
                <a:spcPts val="300"/>
              </a:spcBef>
              <a:buNone/>
            </a:pPr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300"/>
              </a:spcBef>
              <a:buNone/>
            </a:pP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zero tolerance for possession or being under the influence of drugs or alcohol. </a:t>
            </a:r>
          </a:p>
        </p:txBody>
      </p:sp>
      <p:pic>
        <p:nvPicPr>
          <p:cNvPr id="9220" name="Picture 4" descr="Young man drinking alcohol from flask while driving car, blurred foreground  — one person, danger - Stock Photo | #437741966">
            <a:extLst>
              <a:ext uri="{FF2B5EF4-FFF2-40B4-BE49-F238E27FC236}">
                <a16:creationId xmlns:a16="http://schemas.microsoft.com/office/drawing/2014/main" id="{0A60A956-AD83-8D46-8BB0-ECA06D76A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1" b="3250"/>
          <a:stretch/>
        </p:blipFill>
        <p:spPr bwMode="auto">
          <a:xfrm>
            <a:off x="5147117" y="4368202"/>
            <a:ext cx="1688124" cy="1817084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annabis Bottle : About this item">
            <a:extLst>
              <a:ext uri="{FF2B5EF4-FFF2-40B4-BE49-F238E27FC236}">
                <a16:creationId xmlns:a16="http://schemas.microsoft.com/office/drawing/2014/main" id="{75AA7726-C0F6-B647-92FB-999B81713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923" y="4368200"/>
            <a:ext cx="1688124" cy="181708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23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9296" y="675608"/>
            <a:ext cx="8148923" cy="92078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TOBACCO FREE WORKPLACE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FA46FA-2BA9-5A43-82CC-830EC4CE9D8A}"/>
              </a:ext>
            </a:extLst>
          </p:cNvPr>
          <p:cNvSpPr txBox="1">
            <a:spLocks/>
          </p:cNvSpPr>
          <p:nvPr/>
        </p:nvSpPr>
        <p:spPr>
          <a:xfrm>
            <a:off x="726462" y="1525490"/>
            <a:ext cx="7771262" cy="137822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the policy of the District to prohibit smoking and the use of all tobacco products such as cigarettes, cigars,     e-cigarettes and paraphernalia, on all District property including: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2B8FC7A-096E-AD47-8E5B-8AF6A64209DE}"/>
              </a:ext>
            </a:extLst>
          </p:cNvPr>
          <p:cNvSpPr txBox="1">
            <a:spLocks/>
          </p:cNvSpPr>
          <p:nvPr/>
        </p:nvSpPr>
        <p:spPr>
          <a:xfrm>
            <a:off x="852340" y="3119766"/>
            <a:ext cx="4588037" cy="33216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Campus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Sidewalks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Parking lots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District vehicles</a:t>
            </a:r>
          </a:p>
          <a:p>
            <a:pPr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District-owned or leased            </a:t>
            </a:r>
          </a:p>
          <a:p>
            <a:pPr marL="109728" lvl="1" indent="0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buildings</a:t>
            </a:r>
          </a:p>
        </p:txBody>
      </p:sp>
      <p:pic>
        <p:nvPicPr>
          <p:cNvPr id="8196" name="Picture 4" descr="4 Reasons Why Vaping is Bad for Oral Health - The Landing Dental Spa">
            <a:extLst>
              <a:ext uri="{FF2B5EF4-FFF2-40B4-BE49-F238E27FC236}">
                <a16:creationId xmlns:a16="http://schemas.microsoft.com/office/drawing/2014/main" id="{1928A080-3995-EA4B-9BBF-42C357F4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884" y="3119766"/>
            <a:ext cx="3453776" cy="2303116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401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ame 1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5887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687DBD-3185-0984-836D-1D5A634547DF}"/>
              </a:ext>
            </a:extLst>
          </p:cNvPr>
          <p:cNvSpPr txBox="1"/>
          <p:nvPr/>
        </p:nvSpPr>
        <p:spPr>
          <a:xfrm>
            <a:off x="360310" y="2308191"/>
            <a:ext cx="4080510" cy="14342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 spc="-50" dirty="0">
                <a:solidFill>
                  <a:schemeClr val="accent1">
                    <a:lumMod val="50000"/>
                  </a:schemeClr>
                </a:solidFill>
                <a:latin typeface="+mj-lt"/>
                <a:ea typeface="+mn-ea"/>
                <a:cs typeface="Angsana New" panose="02020603050405020304" pitchFamily="18" charset="-34"/>
              </a:rPr>
              <a:t>ATTENDANCE EXPECTATIONS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D3792-9597-C690-A519-F5FC91698B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r="5190" b="3"/>
          <a:stretch/>
        </p:blipFill>
        <p:spPr>
          <a:xfrm>
            <a:off x="4614663" y="995130"/>
            <a:ext cx="4175968" cy="494880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08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ame 12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ame 26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574" y="701039"/>
            <a:ext cx="8130073" cy="8923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200" b="1" dirty="0">
                <a:solidFill>
                  <a:srgbClr val="7030A0"/>
                </a:solidFill>
              </a:rPr>
              <a:t>OBJECTIVES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583842" y="1523915"/>
            <a:ext cx="7669933" cy="636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60"/>
              </a:spcAft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r>
              <a:rPr lang="en-US" sz="2600" b="0" i="0" u="none" strike="noStrike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Discuss and highlight key Division and District policies and procedures.</a:t>
            </a: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7C945C-20DD-7346-8FD5-139F1EEE8B52}"/>
              </a:ext>
            </a:extLst>
          </p:cNvPr>
          <p:cNvSpPr txBox="1">
            <a:spLocks/>
          </p:cNvSpPr>
          <p:nvPr/>
        </p:nvSpPr>
        <p:spPr>
          <a:xfrm>
            <a:off x="499574" y="4343500"/>
            <a:ext cx="7902285" cy="99058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37761">
              <a:spcBef>
                <a:spcPts val="369"/>
              </a:spcBef>
              <a:buNone/>
            </a:pPr>
            <a:r>
              <a:rPr lang="en-US" sz="2800" b="1" i="0" u="none" strike="noStrike" kern="1200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It is the responsibility of all employees to know all policies and procedures. </a:t>
            </a:r>
          </a:p>
          <a:p>
            <a:pPr marL="0" lvl="1" indent="0">
              <a:buNone/>
            </a:pPr>
            <a:endParaRPr lang="en-US" sz="7200" b="1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635689" y="2508490"/>
            <a:ext cx="7103002" cy="136034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 defTabSz="33776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b="0" i="0" u="none" strike="noStrike" kern="1200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This training does not encompass all Division and District policies and procedures</a:t>
            </a:r>
          </a:p>
          <a:p>
            <a:pPr marL="685800" lvl="1" indent="-347472" defTabSz="337761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400" b="0" i="0" u="none" strike="noStrike" kern="1200" cap="none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Regularly check both the LAUSD and Food Services Division websites for policy updates </a:t>
            </a:r>
            <a:endParaRPr lang="en-US" sz="6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6291" y="697693"/>
            <a:ext cx="8167255" cy="881812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ATTENDANCE EXPECTATIONS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37847" y="1579505"/>
            <a:ext cx="8039862" cy="4767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contribution of each Food Services Division and District employee is critical to the efforts of reaching goals. </a:t>
            </a:r>
          </a:p>
          <a:p>
            <a:pPr marL="0" indent="0">
              <a:spcBef>
                <a:spcPts val="0"/>
              </a:spcBef>
              <a:buNone/>
            </a:pPr>
            <a:endParaRPr lang="en-US" sz="3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employees have a strong commitment to their work and excellent attendance records.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Unnecessary absenteeism results in: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Reduced productivity</a:t>
            </a: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service</a:t>
            </a:r>
          </a:p>
          <a:p>
            <a:pPr marL="274320" indent="457200">
              <a:spcBef>
                <a:spcPts val="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Significant costs to the Division and District  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0534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6BDA2-648F-BFD5-8D57-210E168998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0349" y="684531"/>
            <a:ext cx="8135670" cy="87280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WHEN CALLING IN ABSENT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7440DE-C8F5-2465-233C-C70B70E6CE5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52269" y="1519237"/>
            <a:ext cx="8083296" cy="374332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school-based Food Services employee must report absences no later than two (2) hours before the start of his/her shift for the FSM/AFSS or immediate supervisor to obtain coverage for that day.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32E5E-3A5D-4F2F-4414-BD920E62E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0" t="5026" r="4800" b="8666"/>
          <a:stretch/>
        </p:blipFill>
        <p:spPr>
          <a:xfrm>
            <a:off x="2998339" y="3743751"/>
            <a:ext cx="3147317" cy="2260346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827953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0194" y="696423"/>
            <a:ext cx="8123612" cy="90016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ATTENDANCE EXPECTATIONS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23241" y="1558493"/>
            <a:ext cx="8181594" cy="223404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Food Service employees must personally contact their immediate supervisor on each day of absence, unless they are placed on an extended leave of absence.</a:t>
            </a:r>
          </a:p>
          <a:p>
            <a:pPr marL="0" indent="0">
              <a:spcBef>
                <a:spcPts val="0"/>
              </a:spcBef>
              <a:buNone/>
            </a:pPr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employee is absent for more than five (5) consecutive workdays: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582584" y="3531720"/>
            <a:ext cx="7826432" cy="2953706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school nurse or district doctor must see the employee and must be cleared before returning to  work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 must submit documentation of the absence upon their return to work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provide a doctor’s note in a timely manner</a:t>
            </a:r>
          </a:p>
        </p:txBody>
      </p:sp>
    </p:spTree>
    <p:extLst>
      <p:ext uri="{BB962C8B-B14F-4D97-AF65-F5344CB8AC3E}">
        <p14:creationId xmlns:p14="http://schemas.microsoft.com/office/powerpoint/2010/main" val="336463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BBB70F-6F77-2FEC-63D4-6CEA462BD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025" y="644136"/>
            <a:ext cx="8126273" cy="9669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TIMEKEEPING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71596-19EC-05F9-C09C-6464D661D928}"/>
              </a:ext>
            </a:extLst>
          </p:cNvPr>
          <p:cNvSpPr txBox="1"/>
          <p:nvPr/>
        </p:nvSpPr>
        <p:spPr>
          <a:xfrm>
            <a:off x="702535" y="1559198"/>
            <a:ext cx="8010102" cy="1660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</a:pPr>
            <a:r>
              <a:rPr lang="en-US" sz="2800" kern="12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Employees' work hours and absences must be documented daily on their timesheets and timecards.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A8F46CD-158A-7A81-7CEB-6918E1A630D8}"/>
              </a:ext>
            </a:extLst>
          </p:cNvPr>
          <p:cNvGrpSpPr/>
          <p:nvPr/>
        </p:nvGrpSpPr>
        <p:grpSpPr>
          <a:xfrm>
            <a:off x="652029" y="3063228"/>
            <a:ext cx="7839942" cy="2341991"/>
            <a:chOff x="656601" y="3063228"/>
            <a:chExt cx="7839942" cy="2341991"/>
          </a:xfrm>
        </p:grpSpPr>
        <p:pic>
          <p:nvPicPr>
            <p:cNvPr id="9" name="Picture 8" descr="A screen shot of a computer screen&#10;&#10;Description automatically generated">
              <a:extLst>
                <a:ext uri="{FF2B5EF4-FFF2-40B4-BE49-F238E27FC236}">
                  <a16:creationId xmlns:a16="http://schemas.microsoft.com/office/drawing/2014/main" id="{4E647078-5B91-3F0C-DAAF-0673D60D3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tretch>
              <a:fillRect/>
            </a:stretch>
          </p:blipFill>
          <p:spPr>
            <a:xfrm>
              <a:off x="656601" y="3063228"/>
              <a:ext cx="3840480" cy="2341989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  <p:pic>
          <p:nvPicPr>
            <p:cNvPr id="5" name="Picture 4" descr="A white and black time sheet&#10;&#10;Description automatically generated with medium confidence">
              <a:extLst>
                <a:ext uri="{FF2B5EF4-FFF2-40B4-BE49-F238E27FC236}">
                  <a16:creationId xmlns:a16="http://schemas.microsoft.com/office/drawing/2014/main" id="{BAA51189-2B8B-F80E-1D6F-51DB1EAEB9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0000"/>
            </a:blip>
            <a:srcRect t="2483"/>
            <a:stretch/>
          </p:blipFill>
          <p:spPr>
            <a:xfrm>
              <a:off x="4656063" y="3063228"/>
              <a:ext cx="3840480" cy="2341991"/>
            </a:xfrm>
            <a:prstGeom prst="rect">
              <a:avLst/>
            </a:prstGeom>
            <a:ln w="12700"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1903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B70F-6F77-2FEC-63D4-6CEA462BD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386" y="698993"/>
            <a:ext cx="8175227" cy="841375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3600" b="1" dirty="0">
                <a:solidFill>
                  <a:srgbClr val="7030A0"/>
                </a:solidFill>
              </a:rPr>
              <a:t>ILLNESS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A71596-19EC-05F9-C09C-6464D661D928}"/>
              </a:ext>
            </a:extLst>
          </p:cNvPr>
          <p:cNvSpPr txBox="1"/>
          <p:nvPr/>
        </p:nvSpPr>
        <p:spPr>
          <a:xfrm>
            <a:off x="555892" y="2747645"/>
            <a:ext cx="81752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Certification/Request of Absence for Illness, Family Illness, New Child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illness related absences.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E7A4C-D40A-193E-71E8-298F8414D177}"/>
              </a:ext>
            </a:extLst>
          </p:cNvPr>
          <p:cNvSpPr txBox="1"/>
          <p:nvPr/>
        </p:nvSpPr>
        <p:spPr>
          <a:xfrm>
            <a:off x="540651" y="1513698"/>
            <a:ext cx="79632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must report their absences daily unless their healthcare provider has placed them on documented absences or extended leave. </a:t>
            </a:r>
          </a:p>
          <a:p>
            <a:endParaRPr lang="en-US" sz="26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C1BCA3-041F-BD8D-A814-CAFE92B6AB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5" r="5364"/>
          <a:stretch/>
        </p:blipFill>
        <p:spPr>
          <a:xfrm>
            <a:off x="3459339" y="3654842"/>
            <a:ext cx="2013343" cy="257365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547808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059" y="686460"/>
            <a:ext cx="8183881" cy="89402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KIN CARE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E86019-0549-8046-8CB5-C4B89D895070}"/>
              </a:ext>
            </a:extLst>
          </p:cNvPr>
          <p:cNvSpPr txBox="1">
            <a:spLocks/>
          </p:cNvSpPr>
          <p:nvPr/>
        </p:nvSpPr>
        <p:spPr>
          <a:xfrm>
            <a:off x="634197" y="1549660"/>
            <a:ext cx="8079972" cy="125931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 Care is deducted from accrued full-pay illness. 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granted six (6) days of Kin Care each </a:t>
            </a:r>
          </a:p>
          <a:p>
            <a:pPr marL="457200" indent="-457200">
              <a:spcBef>
                <a:spcPts val="0"/>
              </a:spcBef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calendar year for an ill family member. This includes:</a:t>
            </a:r>
          </a:p>
          <a:p>
            <a:pPr marL="457200" indent="-457200">
              <a:spcBef>
                <a:spcPts val="0"/>
              </a:spcBef>
              <a:buNone/>
            </a:pPr>
            <a:endParaRPr lang="en-US" sz="2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23FA122-1DB2-9247-A8A0-67C5FC84DC4F}"/>
              </a:ext>
            </a:extLst>
          </p:cNvPr>
          <p:cNvSpPr txBox="1">
            <a:spLocks/>
          </p:cNvSpPr>
          <p:nvPr/>
        </p:nvSpPr>
        <p:spPr>
          <a:xfrm>
            <a:off x="542578" y="2728748"/>
            <a:ext cx="4029422" cy="24685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Spouse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Registered Domestic Partner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In-laws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in relatives and other qualifying members</a:t>
            </a:r>
          </a:p>
          <a:p>
            <a:pPr marL="457200" indent="-457200">
              <a:spcBef>
                <a:spcPts val="600"/>
              </a:spcBef>
              <a:buNone/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7,857 Hispanic Elderly Couple Stock Photos, Pictures &amp;amp; Royalty-Free Images  - iStock">
            <a:extLst>
              <a:ext uri="{FF2B5EF4-FFF2-40B4-BE49-F238E27FC236}">
                <a16:creationId xmlns:a16="http://schemas.microsoft.com/office/drawing/2014/main" id="{E52DFB02-3420-C94A-B252-665781C779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7" t="15246" r="11084" b="7556"/>
          <a:stretch/>
        </p:blipFill>
        <p:spPr bwMode="auto">
          <a:xfrm>
            <a:off x="4582682" y="3039303"/>
            <a:ext cx="1940627" cy="135560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,288 Good Morning Teddy Bear Stock Photos, Pictures &amp;amp; Royalty-Free Images  - iStock">
            <a:extLst>
              <a:ext uri="{FF2B5EF4-FFF2-40B4-BE49-F238E27FC236}">
                <a16:creationId xmlns:a16="http://schemas.microsoft.com/office/drawing/2014/main" id="{72D9B67E-4CF7-1C46-845F-77410BB0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175" y="3039304"/>
            <a:ext cx="1940626" cy="1355606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1K+ African American Couple Pictures | Download Free Images on Unsplash">
            <a:extLst>
              <a:ext uri="{FF2B5EF4-FFF2-40B4-BE49-F238E27FC236}">
                <a16:creationId xmlns:a16="http://schemas.microsoft.com/office/drawing/2014/main" id="{FDBFFE7F-F845-5745-B25F-9265ACEFE9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9" r="15382"/>
          <a:stretch/>
        </p:blipFill>
        <p:spPr bwMode="auto">
          <a:xfrm>
            <a:off x="6631174" y="4482181"/>
            <a:ext cx="1940627" cy="1430208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white man sick bed Stock Photos - Page 1 : Masterfile">
            <a:extLst>
              <a:ext uri="{FF2B5EF4-FFF2-40B4-BE49-F238E27FC236}">
                <a16:creationId xmlns:a16="http://schemas.microsoft.com/office/drawing/2014/main" id="{32E18610-DABC-8046-B6DB-35A2E2BD7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7" t="9424"/>
          <a:stretch/>
        </p:blipFill>
        <p:spPr bwMode="auto">
          <a:xfrm>
            <a:off x="4582681" y="4482180"/>
            <a:ext cx="1940627" cy="143020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07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5371" y="709193"/>
            <a:ext cx="8173257" cy="91386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NON-ILLNESS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73536F-9E2A-DB4C-A0E5-CD7BE7DA28D9}"/>
              </a:ext>
            </a:extLst>
          </p:cNvPr>
          <p:cNvSpPr txBox="1">
            <a:spLocks/>
          </p:cNvSpPr>
          <p:nvPr/>
        </p:nvSpPr>
        <p:spPr>
          <a:xfrm>
            <a:off x="621097" y="1561863"/>
            <a:ext cx="8151176" cy="15011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Necessity must be approved before it is taken.</a:t>
            </a:r>
          </a:p>
          <a:p>
            <a:pPr marL="0" lvl="2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FSM and AFSS may ask additional clarifying questions to determine if an absence qualifies as personal necessity.</a:t>
            </a:r>
          </a:p>
          <a:p>
            <a:pPr marL="457200" indent="-457200">
              <a:spcBef>
                <a:spcPts val="600"/>
              </a:spcBef>
              <a:buClr>
                <a:srgbClr val="0070C0"/>
              </a:buClr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121C46-DF8C-5249-B8BA-87FAD8CE3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39" y="3811730"/>
            <a:ext cx="1928410" cy="2456780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1BDE88-71DF-2B0F-7868-BAAB82900939}"/>
              </a:ext>
            </a:extLst>
          </p:cNvPr>
          <p:cNvSpPr txBox="1"/>
          <p:nvPr/>
        </p:nvSpPr>
        <p:spPr>
          <a:xfrm>
            <a:off x="642163" y="2857416"/>
            <a:ext cx="810904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457200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the 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Certification/Request of Absence for Non-Illness Form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all non-illness-related absences. This includes;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Necessity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Vacation</a:t>
            </a:r>
          </a:p>
          <a:p>
            <a:pPr marL="365760" lvl="0" indent="347472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Paid Parental Leave</a:t>
            </a:r>
          </a:p>
        </p:txBody>
      </p:sp>
    </p:spTree>
    <p:extLst>
      <p:ext uri="{BB962C8B-B14F-4D97-AF65-F5344CB8AC3E}">
        <p14:creationId xmlns:p14="http://schemas.microsoft.com/office/powerpoint/2010/main" val="919577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04079" y="651640"/>
            <a:ext cx="8157784" cy="88763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PERSONAL NECESSITY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784C7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9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B05CA-F417-775A-0F59-DAEA9B279CFF}"/>
              </a:ext>
            </a:extLst>
          </p:cNvPr>
          <p:cNvSpPr txBox="1"/>
          <p:nvPr/>
        </p:nvSpPr>
        <p:spPr>
          <a:xfrm>
            <a:off x="202968" y="1539270"/>
            <a:ext cx="86618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Personal Necessity (PN)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is deducted from accrued Full Pay Illness, time must be approved prior to being taken, and accrual every fiscal year (July-June).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A0F363-5F9B-654F-B242-341C7C70026A}"/>
              </a:ext>
            </a:extLst>
          </p:cNvPr>
          <p:cNvSpPr txBox="1"/>
          <p:nvPr/>
        </p:nvSpPr>
        <p:spPr>
          <a:xfrm>
            <a:off x="715448" y="3683951"/>
            <a:ext cx="320973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Protected Absences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93363-2A92-1567-2636-267F9DF70E2E}"/>
              </a:ext>
            </a:extLst>
          </p:cNvPr>
          <p:cNvSpPr txBox="1"/>
          <p:nvPr/>
        </p:nvSpPr>
        <p:spPr>
          <a:xfrm>
            <a:off x="874192" y="4186347"/>
            <a:ext cx="55991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Religious Holiday of the Employee’s Faith</a:t>
            </a:r>
          </a:p>
          <a:p>
            <a:pPr marL="2514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Appearance in Court as a Litigant or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t>     Witness Under Subpoena</a:t>
            </a:r>
          </a:p>
          <a:p>
            <a:pPr marL="2514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School Activities</a:t>
            </a:r>
          </a:p>
          <a:p>
            <a:pPr marL="25146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84C6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10" name="Picture 2" descr="Municipal Court | City of Moore">
            <a:extLst>
              <a:ext uri="{FF2B5EF4-FFF2-40B4-BE49-F238E27FC236}">
                <a16:creationId xmlns:a16="http://schemas.microsoft.com/office/drawing/2014/main" id="{0F38B98D-DA06-5588-2A3D-D31DE05A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8" r="10837"/>
          <a:stretch/>
        </p:blipFill>
        <p:spPr bwMode="auto">
          <a:xfrm>
            <a:off x="6909590" y="5117370"/>
            <a:ext cx="1554485" cy="1042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 guide to understanding 7 different religious holidays in December -  Deseret News">
            <a:extLst>
              <a:ext uri="{FF2B5EF4-FFF2-40B4-BE49-F238E27FC236}">
                <a16:creationId xmlns:a16="http://schemas.microsoft.com/office/drawing/2014/main" id="{C15F7A3C-8780-BEBF-FD3B-415FFD6B2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590" y="3429000"/>
            <a:ext cx="1518962" cy="104253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751091C-AF19-AF2A-4A40-2BF6B1C16787}"/>
              </a:ext>
            </a:extLst>
          </p:cNvPr>
          <p:cNvSpPr txBox="1"/>
          <p:nvPr/>
        </p:nvSpPr>
        <p:spPr>
          <a:xfrm>
            <a:off x="213403" y="2770156"/>
            <a:ext cx="57838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Teamsters Local 572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– seven (7) days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SEIU Local 99 –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six (6) days.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02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96"/>
    </mc:Choice>
    <mc:Fallback xmlns="">
      <p:transition spd="slow" advTm="67696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ACA1-487B-9964-1619-A1428D213F8F}"/>
              </a:ext>
            </a:extLst>
          </p:cNvPr>
          <p:cNvSpPr txBox="1">
            <a:spLocks/>
          </p:cNvSpPr>
          <p:nvPr/>
        </p:nvSpPr>
        <p:spPr>
          <a:xfrm>
            <a:off x="493108" y="727840"/>
            <a:ext cx="8157784" cy="88763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buClrTx/>
              <a:buFontTx/>
            </a:pPr>
            <a:r>
              <a:rPr lang="en-US" sz="3200" b="1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PERSONAL NECESSITY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CF5DA-972C-6E0B-24BF-3936D18A0FC2}"/>
              </a:ext>
            </a:extLst>
          </p:cNvPr>
          <p:cNvSpPr txBox="1"/>
          <p:nvPr/>
        </p:nvSpPr>
        <p:spPr>
          <a:xfrm>
            <a:off x="658298" y="1559629"/>
            <a:ext cx="80698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600" i="1" u="sng" dirty="0" err="1">
                <a:solidFill>
                  <a:srgbClr val="7030A0"/>
                </a:solidFill>
                <a:latin typeface="Calibri" panose="020F0502020204030204"/>
              </a:rPr>
              <a:t>Unp</a:t>
            </a:r>
            <a:r>
              <a:rPr kumimoji="0" lang="en-US" sz="2600" i="1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rotected</a:t>
            </a:r>
            <a:r>
              <a:rPr kumimoji="0" lang="en-US" sz="2600" i="1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Absences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81980-4FE1-6DFA-0A92-0B00EB15837A}"/>
              </a:ext>
            </a:extLst>
          </p:cNvPr>
          <p:cNvSpPr txBox="1"/>
          <p:nvPr/>
        </p:nvSpPr>
        <p:spPr>
          <a:xfrm>
            <a:off x="903375" y="2052072"/>
            <a:ext cx="774751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400" u="sng" dirty="0">
                <a:solidFill>
                  <a:srgbClr val="7030A0"/>
                </a:solidFill>
                <a:latin typeface="Calibri" panose="020F0502020204030204"/>
              </a:rPr>
              <a:t>Accident 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involving staff person or property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lang="en-US" sz="2400" u="sng" dirty="0" err="1">
                <a:solidFill>
                  <a:srgbClr val="7030A0"/>
                </a:solidFill>
                <a:latin typeface="Calibri" panose="020F0502020204030204"/>
              </a:rPr>
              <a:t>mminent</a:t>
            </a:r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 danger to home due to disaster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 significant</a:t>
            </a:r>
            <a:r>
              <a:rPr lang="en-US" sz="2400" u="sng" dirty="0">
                <a:solidFill>
                  <a:srgbClr val="7030A0"/>
                </a:solidFill>
                <a:latin typeface="Calibri" panose="020F0502020204030204"/>
              </a:rPr>
              <a:t> event of a  compelling nature to the employee</a:t>
            </a:r>
          </a:p>
          <a:p>
            <a:pPr marL="25146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 day for taking registration or final exam in District recognized institutions of higher learning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3696B25-E87C-80BE-EB2A-FF8938981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524" y="4493011"/>
            <a:ext cx="1572852" cy="1042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EB176-5FBF-44B1-319B-DFFFE7841D01}"/>
              </a:ext>
            </a:extLst>
          </p:cNvPr>
          <p:cNvSpPr txBox="1"/>
          <p:nvPr/>
        </p:nvSpPr>
        <p:spPr>
          <a:xfrm>
            <a:off x="903375" y="5668495"/>
            <a:ext cx="765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 FSD Handbook page 41 for further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1090214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22" y="680689"/>
            <a:ext cx="8153955" cy="89665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EXCESSIVE ABSENTEEISM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9E4F21-6DBC-D441-98A4-85127C910E0A}"/>
              </a:ext>
            </a:extLst>
          </p:cNvPr>
          <p:cNvSpPr txBox="1">
            <a:spLocks/>
          </p:cNvSpPr>
          <p:nvPr/>
        </p:nvSpPr>
        <p:spPr>
          <a:xfrm>
            <a:off x="554199" y="1521167"/>
            <a:ext cx="7986868" cy="118019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with excessive absenteeism will be documented and may face disciplinary action. </a:t>
            </a:r>
          </a:p>
          <a:p>
            <a:pPr marL="0" indent="0">
              <a:spcBef>
                <a:spcPts val="600"/>
              </a:spcBef>
              <a:buNone/>
            </a:pPr>
            <a:endParaRPr lang="en-US" sz="1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 and patterns of excessive absenteeism include: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2E0618-B866-9E4A-B13F-87939E03BC43}"/>
              </a:ext>
            </a:extLst>
          </p:cNvPr>
          <p:cNvSpPr txBox="1">
            <a:spLocks/>
          </p:cNvSpPr>
          <p:nvPr/>
        </p:nvSpPr>
        <p:spPr>
          <a:xfrm>
            <a:off x="598140" y="2824575"/>
            <a:ext cx="5612943" cy="335273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Frequent or short-term absences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a holiday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Absences on Monday or Friday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disciplinary action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Scheduled assigned task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After a vacation request is denied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or after vacation </a:t>
            </a:r>
          </a:p>
          <a:p>
            <a:pPr marL="685800" lvl="1" indent="-347472">
              <a:spcBef>
                <a:spcPts val="600"/>
              </a:spcBef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What are the steps in a disciplinary procedure? | citrusHR">
            <a:extLst>
              <a:ext uri="{FF2B5EF4-FFF2-40B4-BE49-F238E27FC236}">
                <a16:creationId xmlns:a16="http://schemas.microsoft.com/office/drawing/2014/main" id="{2C500D8C-9958-2140-B620-80C89C850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8" y="3136213"/>
            <a:ext cx="2612802" cy="174186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7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ame 1030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EA2846BE-460A-477B-A2F4-52F298BF4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9" name="Oval 1038">
            <a:extLst>
              <a:ext uri="{FF2B5EF4-FFF2-40B4-BE49-F238E27FC236}">
                <a16:creationId xmlns:a16="http://schemas.microsoft.com/office/drawing/2014/main" id="{C8401D34-2155-4B53-A686-7345BE15C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1" name="Oval 1040">
            <a:extLst>
              <a:ext uri="{FF2B5EF4-FFF2-40B4-BE49-F238E27FC236}">
                <a16:creationId xmlns:a16="http://schemas.microsoft.com/office/drawing/2014/main" id="{E37BCD97-E1A4-4EBB-8D1C-8CC0B55A6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3" name="Oval 1042">
            <a:extLst>
              <a:ext uri="{FF2B5EF4-FFF2-40B4-BE49-F238E27FC236}">
                <a16:creationId xmlns:a16="http://schemas.microsoft.com/office/drawing/2014/main" id="{5EDC1F21-AC5B-4D05-9108-5E5D28948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How LAUSD feeds thousands of kids per day - Los Angeles Times">
            <a:extLst>
              <a:ext uri="{FF2B5EF4-FFF2-40B4-BE49-F238E27FC236}">
                <a16:creationId xmlns:a16="http://schemas.microsoft.com/office/drawing/2014/main" id="{252EB315-7067-F13D-D752-DE01AB78F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" b="1"/>
          <a:stretch/>
        </p:blipFill>
        <p:spPr bwMode="auto">
          <a:xfrm>
            <a:off x="-1" y="80968"/>
            <a:ext cx="9141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2B6A4-591B-AFAA-6D38-A8FA70A5F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6785" y="2265363"/>
            <a:ext cx="6858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5400" b="1" cap="all" dirty="0">
                <a:solidFill>
                  <a:schemeClr val="accent1">
                    <a:lumMod val="50000"/>
                  </a:schemeClr>
                </a:solidFill>
              </a:rPr>
              <a:t>DRESS CODE POLICY</a:t>
            </a:r>
          </a:p>
        </p:txBody>
      </p:sp>
    </p:spTree>
    <p:extLst>
      <p:ext uri="{BB962C8B-B14F-4D97-AF65-F5344CB8AC3E}">
        <p14:creationId xmlns:p14="http://schemas.microsoft.com/office/powerpoint/2010/main" val="160646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631" y="676828"/>
            <a:ext cx="8160292" cy="896702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PROBATIONARY PERIOD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34E03F-C977-D14C-BCB7-FC0283A8E9C4}"/>
              </a:ext>
            </a:extLst>
          </p:cNvPr>
          <p:cNvSpPr txBox="1">
            <a:spLocks/>
          </p:cNvSpPr>
          <p:nvPr/>
        </p:nvSpPr>
        <p:spPr>
          <a:xfrm>
            <a:off x="658793" y="1477989"/>
            <a:ext cx="8190738" cy="47674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60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more than six days absent are allowed during the 130 working days probationary period.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Evaluation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Complete within two months of the employee’s start date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sure to document performance issues not just when completing the Performance Evaluations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Cannot select “Not Passing” box on the Preliminary Evaluation. Can only be done on Final Evaluation</a:t>
            </a:r>
          </a:p>
          <a:p>
            <a:pPr marL="457200" indent="-457200">
              <a:buNone/>
            </a:pPr>
            <a:r>
              <a:rPr lang="en-US" sz="2600" b="1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Evaluation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omplete no later than four months after the employee start date. It may be completed sooner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b="0" i="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b="0" i="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782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814" y="685361"/>
            <a:ext cx="8170372" cy="925975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WORKER’S COMPENSATION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703001" y="1565616"/>
            <a:ext cx="8652510" cy="89742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an employee becomes injured on the job, it is the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employee’s responsibility to: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587224" y="2508607"/>
            <a:ext cx="7646186" cy="394374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any work-related injury to the Food Service Manager immediately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Worker’s Compensation Claim Form (DWC-1)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Obtain Medical Authorization or complete a Claim Withdrawal Form if you choose not to file a claim 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Return to work after treatment and forward the original source or PDF format Work Status Report to the Food Service Manager and their assigned HR</a:t>
            </a:r>
          </a:p>
        </p:txBody>
      </p:sp>
    </p:spTree>
    <p:extLst>
      <p:ext uri="{BB962C8B-B14F-4D97-AF65-F5344CB8AC3E}">
        <p14:creationId xmlns:p14="http://schemas.microsoft.com/office/powerpoint/2010/main" val="293526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3389" y="701002"/>
            <a:ext cx="8153747" cy="903007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WORKER’S COMPENSATION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CAFD54-9148-AA4D-A03C-FF1D8B69FC49}"/>
              </a:ext>
            </a:extLst>
          </p:cNvPr>
          <p:cNvSpPr txBox="1">
            <a:spLocks/>
          </p:cNvSpPr>
          <p:nvPr/>
        </p:nvSpPr>
        <p:spPr>
          <a:xfrm>
            <a:off x="667185" y="4615169"/>
            <a:ext cx="8219373" cy="1456609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initial treatment, all employees must utilize a clinic in the MPN.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MPN for return-to-work Health Appraisals. </a:t>
            </a:r>
          </a:p>
        </p:txBody>
      </p:sp>
      <p:pic>
        <p:nvPicPr>
          <p:cNvPr id="1026" name="Picture 2" descr="Topic · Sedgwick adjusters · Change.org">
            <a:extLst>
              <a:ext uri="{FF2B5EF4-FFF2-40B4-BE49-F238E27FC236}">
                <a16:creationId xmlns:a16="http://schemas.microsoft.com/office/drawing/2014/main" id="{A85D2E4F-782A-EE4F-2487-0CF6AAA4B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02" y="2790178"/>
            <a:ext cx="3234777" cy="173420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04D5-E802-66AD-1779-B75DC01D569F}"/>
              </a:ext>
            </a:extLst>
          </p:cNvPr>
          <p:cNvSpPr txBox="1">
            <a:spLocks/>
          </p:cNvSpPr>
          <p:nvPr/>
        </p:nvSpPr>
        <p:spPr>
          <a:xfrm>
            <a:off x="605924" y="1571000"/>
            <a:ext cx="8341896" cy="185800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Medical Provider Networks (MPN) are a network of clinics developed by Sedgwick. </a:t>
            </a:r>
            <a:r>
              <a:rPr lang="en-US" sz="26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goal of the MPN is to help ensure injured employees receive quality medical care. </a:t>
            </a: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12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4632" y="685020"/>
            <a:ext cx="8174736" cy="90282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EMPLOYEES PROTECTED LEAVES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6CA4690-11E5-5404-9BBC-512F420F1192}"/>
              </a:ext>
            </a:extLst>
          </p:cNvPr>
          <p:cNvSpPr txBox="1">
            <a:spLocks/>
          </p:cNvSpPr>
          <p:nvPr/>
        </p:nvSpPr>
        <p:spPr>
          <a:xfrm>
            <a:off x="566955" y="1587844"/>
            <a:ext cx="8138160" cy="13716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Family Medical Leave Act (FMLA) and California Family Rights Act (CFRA) are statues that requires the District to provide eligible employees protected leave.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5FEA80-8B04-A835-527F-30FB449B9EE6}"/>
              </a:ext>
            </a:extLst>
          </p:cNvPr>
          <p:cNvSpPr txBox="1">
            <a:spLocks/>
          </p:cNvSpPr>
          <p:nvPr/>
        </p:nvSpPr>
        <p:spPr>
          <a:xfrm>
            <a:off x="601471" y="2792512"/>
            <a:ext cx="7518007" cy="4488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Medical Leave Act (FMLA)</a:t>
            </a:r>
          </a:p>
          <a:p>
            <a:pPr marL="1028700" lvl="2" indent="-342900">
              <a:spcBef>
                <a:spcPts val="400"/>
              </a:spcBef>
              <a:buClr>
                <a:schemeClr val="accent1"/>
              </a:buClr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12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Family Rights Act (CFRA)</a:t>
            </a:r>
          </a:p>
          <a:p>
            <a:pPr marL="685800" lvl="3" indent="274320" defTabSz="457200">
              <a:spcBef>
                <a:spcPts val="400"/>
              </a:spcBef>
              <a:buClr>
                <a:schemeClr val="accent1"/>
              </a:buClr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12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California Pregnancy Disability Leave (PDL)</a:t>
            </a:r>
          </a:p>
          <a:p>
            <a:pPr marL="685800" lvl="3" indent="274320">
              <a:spcBef>
                <a:spcPts val="400"/>
              </a:spcBef>
              <a:buClr>
                <a:schemeClr val="accent1"/>
              </a:buClr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18 work weeks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Military Exigency </a:t>
            </a:r>
          </a:p>
          <a:p>
            <a:pPr marL="640080" lvl="3" indent="274320" defTabSz="457200">
              <a:spcBef>
                <a:spcPts val="400"/>
              </a:spcBef>
              <a:buClr>
                <a:schemeClr val="accent1"/>
              </a:buClr>
              <a:defRPr/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26 work weeks</a:t>
            </a:r>
          </a:p>
          <a:p>
            <a:pPr marL="457200" indent="0">
              <a:spcBef>
                <a:spcPts val="40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79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806" y="669272"/>
            <a:ext cx="8237708" cy="920401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FMLA AND CFRA ELIGIBILITY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1541011"/>
            <a:ext cx="6172200" cy="350773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900">
              <a:spcBef>
                <a:spcPts val="300"/>
              </a:spcBef>
              <a:buClrTx/>
              <a:buNone/>
              <a:defRPr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are eligible if they: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1992248"/>
            <a:ext cx="7695111" cy="902894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3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been employed for at least 12 months</a:t>
            </a:r>
          </a:p>
          <a:p>
            <a:pPr marL="685800" lvl="3" indent="-347472" defTabSz="3429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worked 130 days in a 12-month period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47906" y="2789166"/>
            <a:ext cx="6172200" cy="4128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Reasons for FMLA: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36E26A-A079-F04A-AC04-141788D188A1}"/>
              </a:ext>
            </a:extLst>
          </p:cNvPr>
          <p:cNvSpPr txBox="1">
            <a:spLocks/>
          </p:cNvSpPr>
          <p:nvPr/>
        </p:nvSpPr>
        <p:spPr>
          <a:xfrm>
            <a:off x="610807" y="3285492"/>
            <a:ext cx="8295068" cy="325113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Employee’s own serious health condition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Family member’s serious health condition 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Spouse, parent, child under the age of 18, registered</a:t>
            </a:r>
          </a:p>
          <a:p>
            <a:pPr marL="0" indent="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domestic partner’s serious health condition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 of an employee’s child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 adoption or foster care </a:t>
            </a:r>
          </a:p>
          <a:p>
            <a:pPr lvl="2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 related to pregnancy and/or childbirth </a:t>
            </a:r>
          </a:p>
        </p:txBody>
      </p:sp>
    </p:spTree>
    <p:extLst>
      <p:ext uri="{BB962C8B-B14F-4D97-AF65-F5344CB8AC3E}">
        <p14:creationId xmlns:p14="http://schemas.microsoft.com/office/powerpoint/2010/main" val="198232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6518" y="976349"/>
            <a:ext cx="8156620" cy="872432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HEALTHCARE PROVIDER CERTIFICATION FORM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734FB2A-63EB-7C4E-A63B-D34F51CFAF5A}"/>
              </a:ext>
            </a:extLst>
          </p:cNvPr>
          <p:cNvSpPr txBox="1">
            <a:spLocks/>
          </p:cNvSpPr>
          <p:nvPr/>
        </p:nvSpPr>
        <p:spPr>
          <a:xfrm>
            <a:off x="588029" y="1900570"/>
            <a:ext cx="4789571" cy="10940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requesting FMLA must submit a completed 4-page Health Care Provider Certification to the immediate supervisor and copy your HR Representative.   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454CB96-073E-1E44-83BB-D22EF9184D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460" r="2290" b="1857"/>
          <a:stretch/>
        </p:blipFill>
        <p:spPr>
          <a:xfrm>
            <a:off x="5733995" y="2338252"/>
            <a:ext cx="2649555" cy="3469965"/>
          </a:xfrm>
          <a:prstGeom prst="rect">
            <a:avLst/>
          </a:prstGeom>
          <a:ln w="19050">
            <a:solidFill>
              <a:schemeClr val="accent2"/>
            </a:solidFill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A0C5B6-CAD4-7647-BBF6-36F464678E0B}"/>
              </a:ext>
            </a:extLst>
          </p:cNvPr>
          <p:cNvSpPr txBox="1"/>
          <p:nvPr/>
        </p:nvSpPr>
        <p:spPr>
          <a:xfrm>
            <a:off x="584338" y="3864566"/>
            <a:ext cx="519171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FMLA form is located on the Café LA website, Human Resources page, FMLA section.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D8C5BC-3267-F1B7-EF63-6D1436A1D64A}"/>
              </a:ext>
            </a:extLst>
          </p:cNvPr>
          <p:cNvSpPr txBox="1"/>
          <p:nvPr/>
        </p:nvSpPr>
        <p:spPr>
          <a:xfrm>
            <a:off x="584338" y="4996073"/>
            <a:ext cx="5864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 process FMLA. SAA does not process FMLA for Food Service Employees.</a:t>
            </a:r>
          </a:p>
        </p:txBody>
      </p:sp>
    </p:spTree>
    <p:extLst>
      <p:ext uri="{BB962C8B-B14F-4D97-AF65-F5344CB8AC3E}">
        <p14:creationId xmlns:p14="http://schemas.microsoft.com/office/powerpoint/2010/main" val="18646712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76" y="909299"/>
            <a:ext cx="8153447" cy="1065161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EMPLOYMENT OUTSIDE DISTRICT –</a:t>
            </a:r>
            <a:b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ACTIVITY OR ENTERPRISE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6695C-01D2-6D41-8A22-FD5D36DF0A8D}"/>
              </a:ext>
            </a:extLst>
          </p:cNvPr>
          <p:cNvSpPr/>
          <p:nvPr/>
        </p:nvSpPr>
        <p:spPr>
          <a:xfrm>
            <a:off x="536808" y="1920749"/>
            <a:ext cx="810622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who have outside employment and other activities which may interfere with District work, are legally required to disclose such activities.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F864B3-3EC9-9141-947E-31074CEAF8B0}"/>
              </a:ext>
            </a:extLst>
          </p:cNvPr>
          <p:cNvSpPr/>
          <p:nvPr/>
        </p:nvSpPr>
        <p:spPr>
          <a:xfrm>
            <a:off x="589637" y="3141320"/>
            <a:ext cx="57281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Permission must be requested: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ED8815-0870-DA4D-82DF-0081112F5215}"/>
              </a:ext>
            </a:extLst>
          </p:cNvPr>
          <p:cNvSpPr/>
          <p:nvPr/>
        </p:nvSpPr>
        <p:spPr>
          <a:xfrm>
            <a:off x="569159" y="4909777"/>
            <a:ext cx="580548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submit the “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for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Approval for Outside Employment, </a:t>
            </a:r>
          </a:p>
          <a:p>
            <a:pPr marL="457200" indent="-457200">
              <a:spcBef>
                <a:spcPts val="600"/>
              </a:spcBef>
            </a:pP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Activity, or Enterprise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form to AFSS.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7C0208-F72A-EA4A-AAE9-F7A50FA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60" y="3291364"/>
            <a:ext cx="2293618" cy="3018518"/>
          </a:xfrm>
          <a:prstGeom prst="rect">
            <a:avLst/>
          </a:prstGeom>
          <a:ln w="12700">
            <a:solidFill>
              <a:schemeClr val="accent2"/>
            </a:solidFill>
          </a:ln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F864B3-3EC9-9141-947E-31074CEAF8B0}"/>
              </a:ext>
            </a:extLst>
          </p:cNvPr>
          <p:cNvSpPr/>
          <p:nvPr/>
        </p:nvSpPr>
        <p:spPr>
          <a:xfrm>
            <a:off x="536808" y="3566630"/>
            <a:ext cx="4957591" cy="1277273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engaging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Continuing to engage if not previously disclosed </a:t>
            </a:r>
          </a:p>
        </p:txBody>
      </p:sp>
    </p:spTree>
    <p:extLst>
      <p:ext uri="{BB962C8B-B14F-4D97-AF65-F5344CB8AC3E}">
        <p14:creationId xmlns:p14="http://schemas.microsoft.com/office/powerpoint/2010/main" val="2789823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529" y="772481"/>
            <a:ext cx="8148941" cy="937157"/>
          </a:xfr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 SCHEDULES AND BREAKS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0E2D53-C7E6-361A-B2CF-4C71885617BF}"/>
              </a:ext>
            </a:extLst>
          </p:cNvPr>
          <p:cNvSpPr txBox="1"/>
          <p:nvPr/>
        </p:nvSpPr>
        <p:spPr>
          <a:xfrm>
            <a:off x="182370" y="1641515"/>
            <a:ext cx="8148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California law requires mandatory rest/meal periods.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94C6BC-6F25-B89E-0855-05481B30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2243" y="674473"/>
            <a:ext cx="3125950" cy="152349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70E335-D574-27D2-4E64-055112FCCAFF}"/>
              </a:ext>
            </a:extLst>
          </p:cNvPr>
          <p:cNvGrpSpPr/>
          <p:nvPr/>
        </p:nvGrpSpPr>
        <p:grpSpPr>
          <a:xfrm>
            <a:off x="1746283" y="4098799"/>
            <a:ext cx="5400375" cy="1388484"/>
            <a:chOff x="1710773" y="3859910"/>
            <a:chExt cx="5400375" cy="138848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77C5064-984F-3C4E-F0D0-E87B08F157C6}"/>
                </a:ext>
              </a:extLst>
            </p:cNvPr>
            <p:cNvSpPr/>
            <p:nvPr/>
          </p:nvSpPr>
          <p:spPr>
            <a:xfrm>
              <a:off x="1710773" y="3859910"/>
              <a:ext cx="5366355" cy="138848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7030A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106F1BB-0E26-88B2-4B81-AD96A9B91132}"/>
                </a:ext>
              </a:extLst>
            </p:cNvPr>
            <p:cNvSpPr txBox="1"/>
            <p:nvPr/>
          </p:nvSpPr>
          <p:spPr>
            <a:xfrm>
              <a:off x="1761452" y="3971121"/>
              <a:ext cx="5349696" cy="127727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tabLst/>
                <a:defRPr/>
              </a:pPr>
              <a:r>
                <a:rPr lang="en-US" sz="2400" b="1" i="1" noProof="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Meal Period (unpaid)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91440" indent="-18288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Five ½ (5.5)-hour or greater–one (30) min. meal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A5915B-9B5A-8ABC-3911-E8E442459816}"/>
              </a:ext>
            </a:extLst>
          </p:cNvPr>
          <p:cNvGrpSpPr/>
          <p:nvPr/>
        </p:nvGrpSpPr>
        <p:grpSpPr>
          <a:xfrm>
            <a:off x="1647462" y="2102049"/>
            <a:ext cx="5943600" cy="1877157"/>
            <a:chOff x="225804" y="1889806"/>
            <a:chExt cx="5511976" cy="210054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A9920E-775A-9046-DDAD-252FAEB5A341}"/>
                </a:ext>
              </a:extLst>
            </p:cNvPr>
            <p:cNvSpPr/>
            <p:nvPr/>
          </p:nvSpPr>
          <p:spPr>
            <a:xfrm>
              <a:off x="325174" y="1906632"/>
              <a:ext cx="4961201" cy="208371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7B1B22-7C5E-DB6D-50E4-B15F5C4DAC79}"/>
                </a:ext>
              </a:extLst>
            </p:cNvPr>
            <p:cNvSpPr txBox="1"/>
            <p:nvPr/>
          </p:nvSpPr>
          <p:spPr>
            <a:xfrm>
              <a:off x="225804" y="1889806"/>
              <a:ext cx="5511976" cy="1523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SzTx/>
                <a:tabLst/>
                <a:defRPr/>
              </a:pPr>
              <a:r>
                <a:rPr lang="en-US" sz="2200" b="1" i="1" noProof="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Rest Period (paid)</a:t>
              </a:r>
              <a:endPara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Four (4) hours—one ten (10) min. break</a:t>
              </a: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Five  (5) hours—one ten (10) min. break</a:t>
              </a:r>
            </a:p>
            <a:p>
              <a:pPr marL="34290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2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Six    (6) hours– two ten (10) min. breaks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6766133-9180-D974-AD0E-9F706428C356}"/>
                </a:ext>
              </a:extLst>
            </p:cNvPr>
            <p:cNvSpPr txBox="1"/>
            <p:nvPr/>
          </p:nvSpPr>
          <p:spPr>
            <a:xfrm>
              <a:off x="372172" y="3547124"/>
              <a:ext cx="5219239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i="1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May not be used to shorten the day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1EA5E4E-319A-5F4F-6F12-B11B863AFD4A}"/>
              </a:ext>
            </a:extLst>
          </p:cNvPr>
          <p:cNvSpPr txBox="1"/>
          <p:nvPr/>
        </p:nvSpPr>
        <p:spPr>
          <a:xfrm>
            <a:off x="411802" y="5625554"/>
            <a:ext cx="814894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schedule </a:t>
            </a:r>
            <a:r>
              <a:rPr lang="en-US" sz="22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rest and/or  meal periods </a:t>
            </a:r>
            <a:r>
              <a:rPr lang="en-US" sz="22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first or last hour of the employee’s shift.</a:t>
            </a:r>
          </a:p>
        </p:txBody>
      </p:sp>
    </p:spTree>
    <p:extLst>
      <p:ext uri="{BB962C8B-B14F-4D97-AF65-F5344CB8AC3E}">
        <p14:creationId xmlns:p14="http://schemas.microsoft.com/office/powerpoint/2010/main" val="14136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99F15-9D95-705B-57DF-2D5722297EAE}"/>
              </a:ext>
            </a:extLst>
          </p:cNvPr>
          <p:cNvSpPr txBox="1"/>
          <p:nvPr/>
        </p:nvSpPr>
        <p:spPr>
          <a:xfrm>
            <a:off x="-257269" y="1432144"/>
            <a:ext cx="90007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have the option to choose their rest period.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CA22B5B-6E1A-D6BD-E6D6-52391165B992}"/>
              </a:ext>
            </a:extLst>
          </p:cNvPr>
          <p:cNvGrpSpPr/>
          <p:nvPr/>
        </p:nvGrpSpPr>
        <p:grpSpPr>
          <a:xfrm>
            <a:off x="552579" y="2387289"/>
            <a:ext cx="2077125" cy="3010263"/>
            <a:chOff x="7297514" y="1972857"/>
            <a:chExt cx="3422504" cy="42976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A5E210-3935-378B-3079-A1F140E00730}"/>
                </a:ext>
              </a:extLst>
            </p:cNvPr>
            <p:cNvSpPr/>
            <p:nvPr/>
          </p:nvSpPr>
          <p:spPr>
            <a:xfrm>
              <a:off x="7297514" y="1972857"/>
              <a:ext cx="3422504" cy="4297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4C1409-80D7-5B6D-380F-26AC55BA8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666" y="2125102"/>
              <a:ext cx="3125581" cy="39694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A4A88E0-09B2-57C2-3BE0-22EEAF51FF28}"/>
              </a:ext>
            </a:extLst>
          </p:cNvPr>
          <p:cNvGrpSpPr/>
          <p:nvPr/>
        </p:nvGrpSpPr>
        <p:grpSpPr>
          <a:xfrm>
            <a:off x="4051297" y="3232482"/>
            <a:ext cx="4614646" cy="1251647"/>
            <a:chOff x="7077870" y="3515607"/>
            <a:chExt cx="5152230" cy="125164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2672D8-5603-F374-EC23-ED0025056061}"/>
                </a:ext>
              </a:extLst>
            </p:cNvPr>
            <p:cNvSpPr/>
            <p:nvPr/>
          </p:nvSpPr>
          <p:spPr>
            <a:xfrm>
              <a:off x="7077870" y="3515607"/>
              <a:ext cx="4988488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endParaRPr lang="en-US" sz="20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4DF79C6-159E-1EFF-76D0-34BAF0959031}"/>
                </a:ext>
              </a:extLst>
            </p:cNvPr>
            <p:cNvSpPr txBox="1"/>
            <p:nvPr/>
          </p:nvSpPr>
          <p:spPr>
            <a:xfrm>
              <a:off x="7193327" y="3562093"/>
              <a:ext cx="4786516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Employees choose option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764684-81DE-88FD-7989-1EDDD0F757E2}"/>
                </a:ext>
              </a:extLst>
            </p:cNvPr>
            <p:cNvSpPr txBox="1"/>
            <p:nvPr/>
          </p:nvSpPr>
          <p:spPr>
            <a:xfrm>
              <a:off x="7453160" y="3964654"/>
              <a:ext cx="4776940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Two (2) Ten (10)-minute breaks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One (1) twenty (20) minute break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9B6DF5-D7E3-F279-6843-C912CDCB0071}"/>
              </a:ext>
            </a:extLst>
          </p:cNvPr>
          <p:cNvGrpSpPr/>
          <p:nvPr/>
        </p:nvGrpSpPr>
        <p:grpSpPr>
          <a:xfrm>
            <a:off x="3521336" y="1848268"/>
            <a:ext cx="6167398" cy="1257300"/>
            <a:chOff x="5383578" y="2098029"/>
            <a:chExt cx="6167398" cy="12573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95D5E8B-A5A6-3745-80C9-4BB67C441D50}"/>
                </a:ext>
              </a:extLst>
            </p:cNvPr>
            <p:cNvSpPr/>
            <p:nvPr/>
          </p:nvSpPr>
          <p:spPr>
            <a:xfrm>
              <a:off x="5383578" y="2103682"/>
              <a:ext cx="5036772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endParaRPr lang="en-US" sz="200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824466-91D2-5379-F4B2-73715341A7B5}"/>
                </a:ext>
              </a:extLst>
            </p:cNvPr>
            <p:cNvSpPr txBox="1"/>
            <p:nvPr/>
          </p:nvSpPr>
          <p:spPr>
            <a:xfrm>
              <a:off x="5497878" y="2098029"/>
              <a:ext cx="49224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Employees Complete Information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B8CFF1-ED7E-B662-9B31-B4BAD297988A}"/>
                </a:ext>
              </a:extLst>
            </p:cNvPr>
            <p:cNvSpPr txBox="1"/>
            <p:nvPr/>
          </p:nvSpPr>
          <p:spPr>
            <a:xfrm>
              <a:off x="5741742" y="2488319"/>
              <a:ext cx="29031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Name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Number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292426-A927-F207-E18F-1498D2802FA8}"/>
                </a:ext>
              </a:extLst>
            </p:cNvPr>
            <p:cNvSpPr txBox="1"/>
            <p:nvPr/>
          </p:nvSpPr>
          <p:spPr>
            <a:xfrm>
              <a:off x="8128472" y="2488319"/>
              <a:ext cx="34225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Job Classification</a:t>
              </a:r>
            </a:p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School Site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0022D88-F437-71D4-66F5-8195A9E63495}"/>
              </a:ext>
            </a:extLst>
          </p:cNvPr>
          <p:cNvSpPr/>
          <p:nvPr/>
        </p:nvSpPr>
        <p:spPr>
          <a:xfrm>
            <a:off x="3479871" y="4645159"/>
            <a:ext cx="5036773" cy="125164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00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662A4F-3E26-562C-1934-FDFD37FAE2B7}"/>
              </a:ext>
            </a:extLst>
          </p:cNvPr>
          <p:cNvGrpSpPr/>
          <p:nvPr/>
        </p:nvGrpSpPr>
        <p:grpSpPr>
          <a:xfrm>
            <a:off x="3657215" y="4658477"/>
            <a:ext cx="5875404" cy="1226539"/>
            <a:chOff x="3657215" y="4658477"/>
            <a:chExt cx="5875404" cy="122653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D6B51B-205C-E439-8C59-2723EF7CF62F}"/>
                </a:ext>
              </a:extLst>
            </p:cNvPr>
            <p:cNvSpPr txBox="1"/>
            <p:nvPr/>
          </p:nvSpPr>
          <p:spPr>
            <a:xfrm>
              <a:off x="3657215" y="4658477"/>
              <a:ext cx="478194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buClr>
                  <a:schemeClr val="accent1"/>
                </a:buClr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    Distribute copies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D303184-400A-C25A-53A5-69C4D878F82F}"/>
                </a:ext>
              </a:extLst>
            </p:cNvPr>
            <p:cNvSpPr txBox="1"/>
            <p:nvPr/>
          </p:nvSpPr>
          <p:spPr>
            <a:xfrm>
              <a:off x="3657215" y="5126818"/>
              <a:ext cx="32201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SAA</a:t>
              </a:r>
            </a:p>
            <a:p>
              <a:pPr marL="251460" indent="-342900">
                <a:buClr>
                  <a:schemeClr val="accent1"/>
                </a:buClr>
                <a:buFont typeface="Wingdings" panose="05000000000000000000" pitchFamily="2" charset="2"/>
                <a:buChar char="Ø"/>
              </a:pPr>
              <a:r>
                <a:rPr lang="en-US" sz="2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 file (FSM)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F8359A9-4106-0888-1F48-B9909A2CB51F}"/>
                </a:ext>
              </a:extLst>
            </p:cNvPr>
            <p:cNvSpPr txBox="1"/>
            <p:nvPr/>
          </p:nvSpPr>
          <p:spPr>
            <a:xfrm>
              <a:off x="6110115" y="5177130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HR Representative</a:t>
              </a:r>
            </a:p>
            <a:p>
              <a:pPr marL="25146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Employee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73A98F-93C4-DB05-1F85-86EA55024E14}"/>
              </a:ext>
            </a:extLst>
          </p:cNvPr>
          <p:cNvGrpSpPr/>
          <p:nvPr/>
        </p:nvGrpSpPr>
        <p:grpSpPr>
          <a:xfrm>
            <a:off x="2776361" y="3232482"/>
            <a:ext cx="1545024" cy="1306347"/>
            <a:chOff x="3660331" y="2057305"/>
            <a:chExt cx="3438925" cy="21436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id="{80365F02-253A-0BA5-ED69-BB27EA9ECD62}"/>
                </a:ext>
              </a:extLst>
            </p:cNvPr>
            <p:cNvSpPr/>
            <p:nvPr/>
          </p:nvSpPr>
          <p:spPr>
            <a:xfrm flipH="1">
              <a:off x="3660331" y="2057305"/>
              <a:ext cx="3438925" cy="2143697"/>
            </a:xfrm>
            <a:prstGeom prst="rightArrow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1B2D8E-76ED-7EFE-3E78-F3CE0FEA9933}"/>
                </a:ext>
              </a:extLst>
            </p:cNvPr>
            <p:cNvSpPr txBox="1"/>
            <p:nvPr/>
          </p:nvSpPr>
          <p:spPr>
            <a:xfrm>
              <a:off x="4207145" y="2656316"/>
              <a:ext cx="2819398" cy="10606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7030A0"/>
                  </a:solidFill>
                </a:rPr>
                <a:t>Employee Rest Period Option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A1BA10C-A6A1-913B-23BF-99516F513E84}"/>
              </a:ext>
            </a:extLst>
          </p:cNvPr>
          <p:cNvSpPr txBox="1"/>
          <p:nvPr/>
        </p:nvSpPr>
        <p:spPr>
          <a:xfrm>
            <a:off x="495300" y="5922895"/>
            <a:ext cx="81736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Refer to  FSD Handbook pages 36-37 for further clarification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30A0D9C-7D9C-3560-FB71-45FAA2935FEE}"/>
              </a:ext>
            </a:extLst>
          </p:cNvPr>
          <p:cNvSpPr txBox="1">
            <a:spLocks/>
          </p:cNvSpPr>
          <p:nvPr/>
        </p:nvSpPr>
        <p:spPr>
          <a:xfrm>
            <a:off x="552579" y="733335"/>
            <a:ext cx="8148941" cy="937157"/>
          </a:xfrm>
          <a:prstGeom prst="rect">
            <a:avLst/>
          </a:prstGeom>
          <a:noFill/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900" kern="1200" dirty="0">
                <a:gradFill flip="none" rotWithShape="1">
                  <a:gsLst>
                    <a:gs pos="0">
                      <a:schemeClr val="accent5"/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+mj-lt"/>
                <a:ea typeface="+mn-ea"/>
                <a:cs typeface="Angsana New" panose="02020603050405020304" pitchFamily="18" charset="-34"/>
              </a:defRPr>
            </a:lvl1pPr>
          </a:lstStyle>
          <a:p>
            <a:pPr algn="ctr">
              <a:buClrTx/>
              <a:buFontTx/>
            </a:pPr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WORK SCHEDULES AND BREAKS </a:t>
            </a:r>
          </a:p>
        </p:txBody>
      </p:sp>
    </p:spTree>
    <p:extLst>
      <p:ext uri="{BB962C8B-B14F-4D97-AF65-F5344CB8AC3E}">
        <p14:creationId xmlns:p14="http://schemas.microsoft.com/office/powerpoint/2010/main" val="283444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34E83A-4487-1B69-29E5-3442C7044907}"/>
              </a:ext>
            </a:extLst>
          </p:cNvPr>
          <p:cNvSpPr txBox="1"/>
          <p:nvPr/>
        </p:nvSpPr>
        <p:spPr>
          <a:xfrm>
            <a:off x="-176038" y="838045"/>
            <a:ext cx="9000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ctr"/>
            <a:r>
              <a:rPr lang="en-US" sz="3200" b="1" dirty="0">
                <a:solidFill>
                  <a:srgbClr val="7030A0"/>
                </a:solidFill>
                <a:latin typeface="+mj-lt"/>
              </a:rPr>
              <a:t>EMPLOYEES HAVE THE OPTION TO CHOOSE THEIR REST PERIOD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13E48C2-26A3-79A7-5441-E90F1DCEE847}"/>
              </a:ext>
            </a:extLst>
          </p:cNvPr>
          <p:cNvGrpSpPr/>
          <p:nvPr/>
        </p:nvGrpSpPr>
        <p:grpSpPr>
          <a:xfrm>
            <a:off x="547585" y="2164374"/>
            <a:ext cx="2241022" cy="2922461"/>
            <a:chOff x="7297514" y="1972857"/>
            <a:chExt cx="3422504" cy="429768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29BDDEB-06B5-D0D2-B461-A2ADFC066425}"/>
                </a:ext>
              </a:extLst>
            </p:cNvPr>
            <p:cNvSpPr/>
            <p:nvPr/>
          </p:nvSpPr>
          <p:spPr>
            <a:xfrm>
              <a:off x="7297514" y="1972857"/>
              <a:ext cx="3422504" cy="429768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1CE881E-7C4B-66E5-C44E-A91650425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666" y="2125102"/>
              <a:ext cx="3125581" cy="396948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0F670B-676D-2AC9-D89F-DDF6BC802CA0}"/>
              </a:ext>
            </a:extLst>
          </p:cNvPr>
          <p:cNvGrpSpPr/>
          <p:nvPr/>
        </p:nvGrpSpPr>
        <p:grpSpPr>
          <a:xfrm>
            <a:off x="4734365" y="3436503"/>
            <a:ext cx="3973790" cy="1251647"/>
            <a:chOff x="7077870" y="3515607"/>
            <a:chExt cx="5152230" cy="125164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139374-396D-53FB-FB9D-653B454B445B}"/>
                </a:ext>
              </a:extLst>
            </p:cNvPr>
            <p:cNvSpPr/>
            <p:nvPr/>
          </p:nvSpPr>
          <p:spPr>
            <a:xfrm>
              <a:off x="7077870" y="3515607"/>
              <a:ext cx="4988488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79D2BD-CF0E-2898-5B3F-2734F2C1AAFF}"/>
                </a:ext>
              </a:extLst>
            </p:cNvPr>
            <p:cNvSpPr txBox="1"/>
            <p:nvPr/>
          </p:nvSpPr>
          <p:spPr>
            <a:xfrm>
              <a:off x="7193328" y="3562093"/>
              <a:ext cx="47747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7030A0"/>
                  </a:solidFill>
                  <a:latin typeface="Calibri "/>
                </a:rPr>
                <a:t>Employees choose option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C29E591-A989-A288-564B-69F855227CCF}"/>
                </a:ext>
              </a:extLst>
            </p:cNvPr>
            <p:cNvSpPr txBox="1"/>
            <p:nvPr/>
          </p:nvSpPr>
          <p:spPr>
            <a:xfrm>
              <a:off x="7453160" y="3964654"/>
              <a:ext cx="477694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7030A0"/>
                  </a:solidFill>
                  <a:latin typeface="Calibri "/>
                </a:rPr>
                <a:t>Two (2) Ten (10)-minute breaks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7030A0"/>
                  </a:solidFill>
                  <a:latin typeface="Calibri "/>
                </a:rPr>
                <a:t>One (1) twenty (20) minute break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2D2BFAD-D38B-4D17-BCF4-501E1240E8A8}"/>
              </a:ext>
            </a:extLst>
          </p:cNvPr>
          <p:cNvGrpSpPr/>
          <p:nvPr/>
        </p:nvGrpSpPr>
        <p:grpSpPr>
          <a:xfrm>
            <a:off x="3274899" y="1967027"/>
            <a:ext cx="6568480" cy="1257300"/>
            <a:chOff x="5497878" y="2098029"/>
            <a:chExt cx="6568480" cy="12573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1783F1C-67AB-0A3A-877E-6BF10D4DE6E9}"/>
                </a:ext>
              </a:extLst>
            </p:cNvPr>
            <p:cNvSpPr/>
            <p:nvPr/>
          </p:nvSpPr>
          <p:spPr>
            <a:xfrm>
              <a:off x="5587710" y="2103682"/>
              <a:ext cx="5141294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295D79-041C-BED4-1554-791A51A4F1D1}"/>
                </a:ext>
              </a:extLst>
            </p:cNvPr>
            <p:cNvSpPr txBox="1"/>
            <p:nvPr/>
          </p:nvSpPr>
          <p:spPr>
            <a:xfrm>
              <a:off x="5497878" y="2098029"/>
              <a:ext cx="492247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Employees Complete Information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D7D00C-BC9E-016D-06AE-8C1F7A9D8383}"/>
                </a:ext>
              </a:extLst>
            </p:cNvPr>
            <p:cNvSpPr txBox="1"/>
            <p:nvPr/>
          </p:nvSpPr>
          <p:spPr>
            <a:xfrm>
              <a:off x="5741742" y="2488319"/>
              <a:ext cx="2903172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 Name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 Number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F341343-90CF-2956-78DE-10A5393DC94B}"/>
                </a:ext>
              </a:extLst>
            </p:cNvPr>
            <p:cNvSpPr txBox="1"/>
            <p:nvPr/>
          </p:nvSpPr>
          <p:spPr>
            <a:xfrm>
              <a:off x="8643854" y="2515799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Job Classification</a:t>
              </a:r>
            </a:p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School Site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304CEC-2D49-852D-D071-C176516DD543}"/>
              </a:ext>
            </a:extLst>
          </p:cNvPr>
          <p:cNvGrpSpPr/>
          <p:nvPr/>
        </p:nvGrpSpPr>
        <p:grpSpPr>
          <a:xfrm>
            <a:off x="2777089" y="5016617"/>
            <a:ext cx="6610565" cy="1295271"/>
            <a:chOff x="4979543" y="4923592"/>
            <a:chExt cx="6610565" cy="12952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63D7B92-187A-791F-4407-D503D80D8CE1}"/>
                </a:ext>
              </a:extLst>
            </p:cNvPr>
            <p:cNvSpPr/>
            <p:nvPr/>
          </p:nvSpPr>
          <p:spPr>
            <a:xfrm>
              <a:off x="4979543" y="4967216"/>
              <a:ext cx="5932122" cy="1251647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rgbClr val="7030A0"/>
                </a:solidFill>
                <a:latin typeface="Calibri 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4A7E3C0-652D-078C-52B8-49CB85CEAF89}"/>
                </a:ext>
              </a:extLst>
            </p:cNvPr>
            <p:cNvSpPr txBox="1"/>
            <p:nvPr/>
          </p:nvSpPr>
          <p:spPr>
            <a:xfrm>
              <a:off x="4991061" y="4923592"/>
              <a:ext cx="5932122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Distribute copies 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A1AFA9-A177-6A1A-8613-9A5A7630E8C3}"/>
                </a:ext>
              </a:extLst>
            </p:cNvPr>
            <p:cNvSpPr txBox="1"/>
            <p:nvPr/>
          </p:nvSpPr>
          <p:spPr>
            <a:xfrm>
              <a:off x="5151192" y="5402969"/>
              <a:ext cx="322015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SAA</a:t>
              </a:r>
            </a:p>
            <a:p>
              <a:pPr marL="182880" indent="-27432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7030A0"/>
                  </a:solidFill>
                  <a:latin typeface="Calibri "/>
                </a:rPr>
                <a:t>Employee file (FSM)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6E3242-CA9E-230E-56B4-3C9E2170680F}"/>
                </a:ext>
              </a:extLst>
            </p:cNvPr>
            <p:cNvSpPr txBox="1"/>
            <p:nvPr/>
          </p:nvSpPr>
          <p:spPr>
            <a:xfrm>
              <a:off x="8167604" y="5430449"/>
              <a:ext cx="3422504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HR Representative</a:t>
              </a:r>
            </a:p>
            <a:p>
              <a:pPr marL="182880" marR="0" lvl="0" indent="-27432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 "/>
                  <a:ea typeface="+mn-ea"/>
                  <a:cs typeface="+mn-cs"/>
                </a:rPr>
                <a:t>Employee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513626E-03EF-531B-5117-FE10CFF5BF3D}"/>
              </a:ext>
            </a:extLst>
          </p:cNvPr>
          <p:cNvGrpSpPr/>
          <p:nvPr/>
        </p:nvGrpSpPr>
        <p:grpSpPr>
          <a:xfrm>
            <a:off x="2626866" y="3249049"/>
            <a:ext cx="2081362" cy="1767568"/>
            <a:chOff x="4222112" y="2081950"/>
            <a:chExt cx="2720337" cy="2143697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29F179F7-BCF1-E57D-82B2-9D70636738DA}"/>
                </a:ext>
              </a:extLst>
            </p:cNvPr>
            <p:cNvSpPr/>
            <p:nvPr/>
          </p:nvSpPr>
          <p:spPr>
            <a:xfrm flipH="1">
              <a:off x="4222112" y="2081950"/>
              <a:ext cx="2590047" cy="214369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B34DED-2257-9E63-2A23-3C6CD48D3C1B}"/>
                </a:ext>
              </a:extLst>
            </p:cNvPr>
            <p:cNvSpPr txBox="1"/>
            <p:nvPr/>
          </p:nvSpPr>
          <p:spPr>
            <a:xfrm>
              <a:off x="4265703" y="2705215"/>
              <a:ext cx="2676746" cy="7092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7030A0"/>
                  </a:solidFill>
                </a:rPr>
                <a:t>Employee Rest Period Option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5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encrypted-tbn1.gstatic.com/shopping?q=tbn:ANd9GcQo85wQf67-Lnb3xiO-bQYDT8_PXqQee1rMqIxmGHw0xn-gV3yZHYiTAGBowjgwX4kFsMtCweA&amp;usqp=CAE">
            <a:extLst>
              <a:ext uri="{FF2B5EF4-FFF2-40B4-BE49-F238E27FC236}">
                <a16:creationId xmlns:a16="http://schemas.microsoft.com/office/drawing/2014/main" id="{BDDF7F57-D324-C740-94FC-ABB57CB47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00" b="98000" l="7143" r="94643">
                        <a14:foregroundMark x1="27169" y1="5090" x2="15051" y2="10889"/>
                        <a14:foregroundMark x1="15051" y1="10889" x2="7143" y2="27556"/>
                        <a14:foregroundMark x1="7143" y1="27556" x2="20918" y2="41111"/>
                        <a14:foregroundMark x1="20918" y1="41111" x2="23214" y2="36222"/>
                        <a14:foregroundMark x1="18367" y1="8222" x2="29222" y2="4990"/>
                        <a14:foregroundMark x1="62308" y1="3758" x2="79082" y2="9333"/>
                        <a14:foregroundMark x1="79082" y1="9333" x2="89541" y2="25333"/>
                        <a14:foregroundMark x1="89541" y1="25333" x2="81122" y2="39778"/>
                        <a14:foregroundMark x1="81633" y1="41556" x2="86735" y2="24222"/>
                        <a14:foregroundMark x1="86735" y1="24222" x2="86735" y2="24222"/>
                        <a14:foregroundMark x1="72959" y1="6222" x2="29847" y2="8889"/>
                        <a14:foregroundMark x1="61627" y1="3742" x2="70663" y2="5111"/>
                        <a14:foregroundMark x1="87245" y1="28000" x2="92602" y2="36667"/>
                        <a14:foregroundMark x1="84184" y1="39778" x2="94643" y2="36222"/>
                        <a14:foregroundMark x1="22449" y1="81111" x2="21173" y2="94222"/>
                        <a14:foregroundMark x1="21429" y1="92889" x2="43622" y2="96222"/>
                        <a14:foregroundMark x1="43622" y1="96222" x2="79082" y2="94000"/>
                        <a14:foregroundMark x1="77806" y1="95111" x2="56182" y2="96502"/>
                        <a14:backgroundMark x1="23469" y1="40889" x2="24490" y2="40000"/>
                        <a14:backgroundMark x1="69643" y1="99556" x2="69643" y2="99556"/>
                        <a14:backgroundMark x1="65816" y1="99778" x2="25000" y2="99333"/>
                        <a14:backgroundMark x1="26786" y1="2000" x2="58673" y2="444"/>
                        <a14:backgroundMark x1="58673" y1="444" x2="68112" y2="66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417" y="3717660"/>
            <a:ext cx="1280160" cy="1383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590" y="659130"/>
            <a:ext cx="8198427" cy="91821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TOPS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96720" y="1438402"/>
            <a:ext cx="7986891" cy="15176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Services Division (FSD) employees must always comply with the Division’s Dress Code Policy during their regular assigned hours. Employees may wear a proper-fitting collared shirt or a nurse’s scrub.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C3E27C-45A7-EB47-A090-F0D526246A10}"/>
              </a:ext>
            </a:extLst>
          </p:cNvPr>
          <p:cNvGrpSpPr/>
          <p:nvPr/>
        </p:nvGrpSpPr>
        <p:grpSpPr>
          <a:xfrm>
            <a:off x="1701742" y="3636107"/>
            <a:ext cx="1280160" cy="1517904"/>
            <a:chOff x="1079129" y="2254102"/>
            <a:chExt cx="3005498" cy="39966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39188F-B271-D54D-A096-C6F3F4A0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7" b="98000" l="709" r="96900">
                          <a14:foregroundMark x1="26312" y1="9113" x2="23649" y2="11133"/>
                          <a14:foregroundMark x1="23649" y1="11133" x2="9389" y2="17067"/>
                          <a14:foregroundMark x1="9389" y1="17067" x2="1786" y2="39892"/>
                          <a14:foregroundMark x1="1771" y1="40548" x2="15412" y2="46800"/>
                          <a14:foregroundMark x1="15412" y1="46800" x2="16178" y2="48512"/>
                          <a14:foregroundMark x1="21179" y1="60018" x2="22232" y2="96133"/>
                          <a14:foregroundMark x1="22232" y1="96133" x2="54827" y2="99733"/>
                          <a14:foregroundMark x1="54827" y1="99733" x2="70859" y2="98933"/>
                          <a14:foregroundMark x1="70859" y1="98933" x2="79539" y2="87600"/>
                          <a14:foregroundMark x1="79539" y1="87600" x2="78839" y2="75842"/>
                          <a14:foregroundMark x1="86644" y1="46354" x2="91143" y2="44400"/>
                          <a14:foregroundMark x1="91143" y1="44400" x2="93534" y2="32000"/>
                          <a14:foregroundMark x1="93534" y1="32000" x2="90965" y2="19467"/>
                          <a14:foregroundMark x1="90965" y1="19467" x2="48630" y2="1222"/>
                          <a14:foregroundMark x1="93623" y1="21533" x2="96988" y2="34133"/>
                          <a14:foregroundMark x1="96988" y1="34133" x2="93268" y2="44667"/>
                          <a14:foregroundMark x1="1645" y1="29800" x2="1063" y2="31333"/>
                          <a14:foregroundMark x1="5492" y1="19667" x2="2151" y2="28467"/>
                          <a14:foregroundMark x1="760" y1="44407" x2="709" y2="46600"/>
                          <a14:foregroundMark x1="709" y1="46600" x2="9035" y2="47067"/>
                          <a14:foregroundMark x1="18955" y1="93133" x2="33127" y2="99733"/>
                          <a14:foregroundMark x1="33127" y1="99733" x2="61647" y2="99733"/>
                          <a14:foregroundMark x1="61647" y1="99733" x2="77414" y2="98000"/>
                          <a14:foregroundMark x1="77414" y1="98000" x2="79451" y2="97133"/>
                          <a14:backgroundMark x1="32064" y1="3467" x2="25332" y2="8533"/>
                          <a14:backgroundMark x1="33481" y1="2933" x2="31709" y2="5067"/>
                          <a14:backgroundMark x1="32418" y1="3733" x2="34190" y2="2400"/>
                          <a14:backgroundMark x1="27458" y1="8800" x2="23206" y2="9867"/>
                          <a14:backgroundMark x1="531" y1="28733" x2="177" y2="44400"/>
                          <a14:backgroundMark x1="1240" y1="28467" x2="1240" y2="29800"/>
                          <a14:backgroundMark x1="19309" y1="48933" x2="14703" y2="51600"/>
                          <a14:backgroundMark x1="16829" y1="49467" x2="14349" y2="50000"/>
                          <a14:backgroundMark x1="17538" y1="50267" x2="19309" y2="59333"/>
                          <a14:backgroundMark x1="18246" y1="51600" x2="20726" y2="58267"/>
                          <a14:backgroundMark x1="16120" y1="50267" x2="20726" y2="60133"/>
                          <a14:backgroundMark x1="77325" y1="43867" x2="79805" y2="75800"/>
                          <a14:backgroundMark x1="79451" y1="49733" x2="86182" y2="47067"/>
                          <a14:backgroundMark x1="33481" y1="2400" x2="49247" y2="267"/>
                          <a14:backgroundMark x1="49247" y1="267" x2="65279" y2="16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79129" y="2254102"/>
              <a:ext cx="3005498" cy="39966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D62442-F952-454E-B07D-0CD80732F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98470" y="3194873"/>
              <a:ext cx="362115" cy="510364"/>
            </a:xfrm>
            <a:prstGeom prst="rect">
              <a:avLst/>
            </a:prstGeom>
          </p:spPr>
        </p:pic>
      </p:grp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37FB25CA-C510-0840-98A1-76FD2D07D9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8" b="89933" l="9016" r="98770">
                        <a14:foregroundMark x1="65195" y1="5341" x2="61066" y2="2685"/>
                        <a14:foregroundMark x1="72541" y1="10067" x2="71207" y2="9209"/>
                        <a14:foregroundMark x1="61066" y1="2685" x2="45902" y2="1678"/>
                        <a14:foregroundMark x1="32860" y1="9759" x2="30738" y2="11074"/>
                        <a14:foregroundMark x1="45902" y1="1678" x2="41477" y2="4420"/>
                        <a14:foregroundMark x1="81148" y1="50336" x2="84353" y2="49736"/>
                        <a14:foregroundMark x1="95400" y1="47217" x2="90574" y2="24497"/>
                        <a14:foregroundMark x1="90574" y1="24497" x2="86475" y2="19463"/>
                        <a14:foregroundMark x1="93033" y1="35235" x2="98770" y2="45638"/>
                        <a14:foregroundMark x1="98770" y1="45638" x2="96721" y2="46980"/>
                        <a14:backgroundMark x1="7377" y1="48993" x2="27049" y2="53020"/>
                        <a14:backgroundMark x1="81967" y1="53020" x2="96721" y2="51678"/>
                        <a14:backgroundMark x1="96721" y1="51678" x2="98770" y2="49664"/>
                        <a14:backgroundMark x1="38934" y1="5034" x2="31967" y2="9060"/>
                        <a14:backgroundMark x1="37295" y1="6040" x2="40164" y2="4362"/>
                        <a14:backgroundMark x1="65164" y1="5369" x2="72131" y2="8389"/>
                        <a14:backgroundMark x1="39754" y1="4027" x2="38934" y2="6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81" y="3872334"/>
            <a:ext cx="1280160" cy="14902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 descr="https://secure.nelsonjameson.com/images/products/1004182.jpg">
            <a:extLst>
              <a:ext uri="{FF2B5EF4-FFF2-40B4-BE49-F238E27FC236}">
                <a16:creationId xmlns:a16="http://schemas.microsoft.com/office/drawing/2014/main" id="{B1487DB5-F7F7-2D4E-9D91-7DB1F5307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67" b="95500" l="10000" r="90000">
                        <a14:foregroundMark x1="54000" y1="3667" x2="35333" y2="11500"/>
                        <a14:foregroundMark x1="32333" y1="92333" x2="54667" y2="95500"/>
                        <a14:foregroundMark x1="54667" y1="95500" x2="68333" y2="91000"/>
                      </a14:backgroundRemoval>
                    </a14:imgEffect>
                    <a14:imgEffect>
                      <a14:sharpenSoften amount="74000"/>
                    </a14:imgEffect>
                    <a14:imgEffect>
                      <a14:brightnessContrast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321" y="3691343"/>
            <a:ext cx="1506628" cy="1463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ckies Medical Scrubs">
            <a:extLst>
              <a:ext uri="{FF2B5EF4-FFF2-40B4-BE49-F238E27FC236}">
                <a16:creationId xmlns:a16="http://schemas.microsoft.com/office/drawing/2014/main" id="{181904B7-FD48-644C-B7F3-0A217252F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465" y="3988774"/>
            <a:ext cx="1280160" cy="12220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EEF73A-9C52-A44C-9129-C714DFE97AAE}"/>
              </a:ext>
            </a:extLst>
          </p:cNvPr>
          <p:cNvSpPr txBox="1"/>
          <p:nvPr/>
        </p:nvSpPr>
        <p:spPr>
          <a:xfrm>
            <a:off x="1206924" y="3174966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Polo Shirt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10685-F219-6A40-842E-77ECF998DCE5}"/>
              </a:ext>
            </a:extLst>
          </p:cNvPr>
          <p:cNvSpPr txBox="1"/>
          <p:nvPr/>
        </p:nvSpPr>
        <p:spPr>
          <a:xfrm>
            <a:off x="3426029" y="3174130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Calibri" panose="020F0502020204030204" pitchFamily="34" charset="0"/>
                <a:cs typeface="Calibri" panose="020F0502020204030204" pitchFamily="34" charset="0"/>
              </a:rPr>
              <a:t>Smock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B87F10-8330-D447-BCFC-9C5F0942C52E}"/>
              </a:ext>
            </a:extLst>
          </p:cNvPr>
          <p:cNvSpPr txBox="1"/>
          <p:nvPr/>
        </p:nvSpPr>
        <p:spPr>
          <a:xfrm>
            <a:off x="5547672" y="3172401"/>
            <a:ext cx="1645920" cy="36576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Nurse Scrubs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BFAF9B-79DC-FB47-A284-520C8272E9A1}"/>
              </a:ext>
            </a:extLst>
          </p:cNvPr>
          <p:cNvSpPr txBox="1"/>
          <p:nvPr/>
        </p:nvSpPr>
        <p:spPr>
          <a:xfrm>
            <a:off x="889721" y="5460537"/>
            <a:ext cx="7364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ctr">
              <a:spcBef>
                <a:spcPct val="20000"/>
              </a:spcBef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Friday is spirit day, employees may wear the official Spirit Day shirt for the school. </a:t>
            </a:r>
          </a:p>
        </p:txBody>
      </p:sp>
    </p:spTree>
    <p:extLst>
      <p:ext uri="{BB962C8B-B14F-4D97-AF65-F5344CB8AC3E}">
        <p14:creationId xmlns:p14="http://schemas.microsoft.com/office/powerpoint/2010/main" val="16046612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0B41C1A-3B09-2910-BAFF-889529A92785}"/>
              </a:ext>
            </a:extLst>
          </p:cNvPr>
          <p:cNvSpPr txBox="1"/>
          <p:nvPr/>
        </p:nvSpPr>
        <p:spPr>
          <a:xfrm>
            <a:off x="485775" y="855762"/>
            <a:ext cx="8172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+mj-lt"/>
              </a:rPr>
              <a:t>REST/MEAL PERIODS </a:t>
            </a:r>
          </a:p>
        </p:txBody>
      </p:sp>
      <p:pic>
        <p:nvPicPr>
          <p:cNvPr id="4" name="Picture 2" descr="How Effective Breaks at Work Increase Productivity | Work-Fit Blog">
            <a:extLst>
              <a:ext uri="{FF2B5EF4-FFF2-40B4-BE49-F238E27FC236}">
                <a16:creationId xmlns:a16="http://schemas.microsoft.com/office/drawing/2014/main" id="{A28A7101-6462-E1B5-1A2E-C8B93CA40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865" y="5139584"/>
            <a:ext cx="1759786" cy="11710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EB1042-38DD-51A3-B071-BFCFA2DCB8B4}"/>
              </a:ext>
            </a:extLst>
          </p:cNvPr>
          <p:cNvSpPr txBox="1"/>
          <p:nvPr/>
        </p:nvSpPr>
        <p:spPr>
          <a:xfrm>
            <a:off x="234533" y="1669356"/>
            <a:ext cx="8172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/>
            <a:r>
              <a:rPr lang="en-US" sz="2800" dirty="0">
                <a:solidFill>
                  <a:srgbClr val="7030A0"/>
                </a:solidFill>
                <a:latin typeface="Calibri "/>
                <a:ea typeface="Calibri" panose="020F0502020204030204" pitchFamily="34" charset="0"/>
                <a:cs typeface="Calibri" panose="020F0502020204030204" pitchFamily="34" charset="0"/>
              </a:rPr>
              <a:t>Breaks are paid by the District, and employees  are to remain on company property.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CBDA99-C17B-864C-92D8-4D838333215B}"/>
              </a:ext>
            </a:extLst>
          </p:cNvPr>
          <p:cNvSpPr txBox="1"/>
          <p:nvPr/>
        </p:nvSpPr>
        <p:spPr>
          <a:xfrm>
            <a:off x="234532" y="2542139"/>
            <a:ext cx="817244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Meal periods are unpaid and are the employee’s personal time</a:t>
            </a:r>
            <a:r>
              <a:rPr lang="en-US" sz="2600" dirty="0">
                <a:solidFill>
                  <a:srgbClr val="7030A0"/>
                </a:solidFill>
                <a:latin typeface="Calibri "/>
              </a:rPr>
              <a:t>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91112-DE69-0582-0C70-BBDA68D6B648}"/>
              </a:ext>
            </a:extLst>
          </p:cNvPr>
          <p:cNvSpPr txBox="1"/>
          <p:nvPr/>
        </p:nvSpPr>
        <p:spPr>
          <a:xfrm>
            <a:off x="711335" y="3385400"/>
            <a:ext cx="794688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Employees may leave</a:t>
            </a:r>
            <a:r>
              <a:rPr lang="en-US" sz="2600" dirty="0">
                <a:solidFill>
                  <a:srgbClr val="7030A0"/>
                </a:solidFill>
                <a:latin typeface="Calibri "/>
              </a:rPr>
              <a:t> the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property on their personal time but must return to work on time.</a:t>
            </a:r>
            <a:endParaRPr lang="en-US" sz="2600" dirty="0">
              <a:solidFill>
                <a:srgbClr val="7030A0"/>
              </a:solidFill>
              <a:latin typeface="Calibri 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D82CFD-7A58-BD78-42A6-9CEA92154D5E}"/>
              </a:ext>
            </a:extLst>
          </p:cNvPr>
          <p:cNvSpPr txBox="1"/>
          <p:nvPr/>
        </p:nvSpPr>
        <p:spPr>
          <a:xfrm>
            <a:off x="746030" y="4294599"/>
            <a:ext cx="823296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a FSW</a:t>
            </a:r>
            <a:r>
              <a:rPr kumimoji="0" lang="en-US" sz="26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FSM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leaving the school site for their meal period, the</a:t>
            </a:r>
            <a:r>
              <a:rPr kumimoji="0" lang="en-US" sz="2600" b="0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0" i="1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must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notify </a:t>
            </a:r>
            <a:r>
              <a:rPr lang="en-US" sz="2600" i="1" dirty="0">
                <a:solidFill>
                  <a:srgbClr val="7030A0"/>
                </a:solidFill>
                <a:latin typeface="Calibri" panose="020F0502020204030204"/>
              </a:rPr>
              <a:t>both the AFSS and the Principal.</a:t>
            </a:r>
            <a:endParaRPr lang="en-US" sz="2600" i="1" dirty="0">
              <a:solidFill>
                <a:srgbClr val="7030A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C56A2-F4BE-C32F-21CC-B5886A2B8651}"/>
              </a:ext>
            </a:extLst>
          </p:cNvPr>
          <p:cNvSpPr txBox="1"/>
          <p:nvPr/>
        </p:nvSpPr>
        <p:spPr>
          <a:xfrm>
            <a:off x="746030" y="6358267"/>
            <a:ext cx="8909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7030A0"/>
                </a:solidFill>
              </a:rPr>
              <a:t>Refer to  FSD Handbook pages 36-37 for further clarification</a:t>
            </a:r>
          </a:p>
        </p:txBody>
      </p:sp>
    </p:spTree>
    <p:extLst>
      <p:ext uri="{BB962C8B-B14F-4D97-AF65-F5344CB8AC3E}">
        <p14:creationId xmlns:p14="http://schemas.microsoft.com/office/powerpoint/2010/main" val="442378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ame 84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8C37C960-91F5-4F61-B2CD-8A0379207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A5C31099-1BBD-40CE-BC60-FCE507419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2BCBDFC-4ADF-4297-B113-3B3F524F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CD1FC1EF-ABB9-4B80-9582-E47C76BD0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1088ED32-3423-429F-96E6-C5BF1A957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C7C788C1-07E3-4AC3-B8E7-37A0856A0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C58EE-461C-D0C0-16D2-A6F194815E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4015" r="-1" b="-1"/>
          <a:stretch/>
        </p:blipFill>
        <p:spPr>
          <a:xfrm>
            <a:off x="607764" y="537185"/>
            <a:ext cx="7926186" cy="5945555"/>
          </a:xfrm>
          <a:prstGeom prst="rect">
            <a:avLst/>
          </a:prstGeom>
        </p:spPr>
      </p:pic>
      <p:sp>
        <p:nvSpPr>
          <p:cNvPr id="99" name="Frame 98">
            <a:extLst>
              <a:ext uri="{FF2B5EF4-FFF2-40B4-BE49-F238E27FC236}">
                <a16:creationId xmlns:a16="http://schemas.microsoft.com/office/drawing/2014/main" id="{BBB1F149-105F-4CE9-A59E-12133DCF5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664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C0D00-0C40-E035-075E-78EDC3919852}"/>
              </a:ext>
            </a:extLst>
          </p:cNvPr>
          <p:cNvSpPr txBox="1"/>
          <p:nvPr/>
        </p:nvSpPr>
        <p:spPr>
          <a:xfrm>
            <a:off x="498764" y="2316162"/>
            <a:ext cx="811322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ngsana New" panose="02020603050405020304" pitchFamily="18" charset="-34"/>
                <a:sym typeface="Arial"/>
              </a:rPr>
              <a:t>PROFESSIONAL STANDARDS REQUIREMENT</a:t>
            </a:r>
          </a:p>
        </p:txBody>
      </p:sp>
    </p:spTree>
    <p:extLst>
      <p:ext uri="{BB962C8B-B14F-4D97-AF65-F5344CB8AC3E}">
        <p14:creationId xmlns:p14="http://schemas.microsoft.com/office/powerpoint/2010/main" val="23005895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4022" y="718942"/>
            <a:ext cx="8155956" cy="797700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PROFESSIONAL STANDARDS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629922" y="3137256"/>
            <a:ext cx="7905555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topics depend on job requirements and are notified via email upon registration in </a:t>
            </a:r>
            <a:r>
              <a:rPr lang="en-US" sz="2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MyPLN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-457200">
              <a:spcBef>
                <a:spcPts val="6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608523" y="1511315"/>
            <a:ext cx="8155955" cy="236976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>
              <a:spcBef>
                <a:spcPts val="600"/>
              </a:spcBef>
              <a:buClr>
                <a:srgbClr val="00B0F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Professional Standards requirements ensure school nutrition personnel have the knowledge, training, and tools needed to prepare nutritious, safe, and enjoyable school meals. </a:t>
            </a:r>
          </a:p>
          <a:p>
            <a:pPr marL="0" lvl="3" indent="0">
              <a:spcBef>
                <a:spcPts val="600"/>
              </a:spcBef>
              <a:buClr>
                <a:srgbClr val="00B0F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23A1B-9192-8033-819C-C8132E21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364" y="4151638"/>
            <a:ext cx="2845272" cy="198742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62065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4558" y="916586"/>
            <a:ext cx="8114883" cy="907814"/>
          </a:xfrm>
          <a:noFill/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PROFESSIONAL STANDARDS REQUIREMENTS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740977"/>
            <a:ext cx="6216362" cy="74019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71E98D-123B-4A4F-9CA0-EFB290969432}"/>
              </a:ext>
            </a:extLst>
          </p:cNvPr>
          <p:cNvSpPr txBox="1">
            <a:spLocks/>
          </p:cNvSpPr>
          <p:nvPr/>
        </p:nvSpPr>
        <p:spPr>
          <a:xfrm>
            <a:off x="670083" y="2111072"/>
            <a:ext cx="8218838" cy="1452670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Food Service Manager is required to monitor their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cafeteria staff’s Professional Standards completion </a:t>
            </a:r>
          </a:p>
          <a:p>
            <a:pPr marL="457200" indent="-457200">
              <a:spcBef>
                <a:spcPts val="6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status.       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CD3B18-9B3F-3345-8094-BF70C23DF6F9}"/>
              </a:ext>
            </a:extLst>
          </p:cNvPr>
          <p:cNvSpPr txBox="1">
            <a:spLocks/>
          </p:cNvSpPr>
          <p:nvPr/>
        </p:nvSpPr>
        <p:spPr>
          <a:xfrm>
            <a:off x="603148" y="3483249"/>
            <a:ext cx="7394039" cy="2580935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Provide time during employee-assigned work hours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the training brochure to confirm all training is complete</a:t>
            </a:r>
          </a:p>
          <a:p>
            <a:pPr marL="1097280" lvl="2" indent="-347472">
              <a:spcBef>
                <a:spcPts val="600"/>
              </a:spcBef>
              <a:buClr>
                <a:schemeClr val="accent1"/>
              </a:buClr>
            </a:pPr>
            <a:r>
              <a:rPr lang="en-US" sz="2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access and complete the assigned Professional Standards training, login utilizing LAUSD single sign-on      </a:t>
            </a:r>
          </a:p>
        </p:txBody>
      </p:sp>
    </p:spTree>
    <p:extLst>
      <p:ext uri="{BB962C8B-B14F-4D97-AF65-F5344CB8AC3E}">
        <p14:creationId xmlns:p14="http://schemas.microsoft.com/office/powerpoint/2010/main" val="26868295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9543A7D-6200-F043-8A1A-EC7A08613085}"/>
              </a:ext>
            </a:extLst>
          </p:cNvPr>
          <p:cNvSpPr txBox="1">
            <a:spLocks/>
          </p:cNvSpPr>
          <p:nvPr/>
        </p:nvSpPr>
        <p:spPr>
          <a:xfrm>
            <a:off x="502598" y="984839"/>
            <a:ext cx="8138804" cy="82386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REQUIRED TRAINING HOURS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200" b="1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rPr>
              <a:t>BY JOB CLASS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8DD38-E9D4-3FE2-4697-986EBABCD935}"/>
              </a:ext>
            </a:extLst>
          </p:cNvPr>
          <p:cNvSpPr txBox="1"/>
          <p:nvPr/>
        </p:nvSpPr>
        <p:spPr>
          <a:xfrm>
            <a:off x="610084" y="2360275"/>
            <a:ext cx="2185416" cy="169164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FOOD SERVICE MANAGER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HOURS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06B8E-1B42-D905-A8B7-4A6EBB0B0CFA}"/>
              </a:ext>
            </a:extLst>
          </p:cNvPr>
          <p:cNvSpPr txBox="1"/>
          <p:nvPr/>
        </p:nvSpPr>
        <p:spPr>
          <a:xfrm>
            <a:off x="3480774" y="2359710"/>
            <a:ext cx="2185416" cy="16927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SENIOR AND FOOD SERVICE WORKER</a:t>
            </a:r>
          </a:p>
          <a:p>
            <a:pPr algn="ctr"/>
            <a:r>
              <a:rPr lang="en-US" sz="26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 HOURS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8576CB-98AC-0B80-47AA-2E6C0F0ED612}"/>
              </a:ext>
            </a:extLst>
          </p:cNvPr>
          <p:cNvSpPr txBox="1"/>
          <p:nvPr/>
        </p:nvSpPr>
        <p:spPr>
          <a:xfrm>
            <a:off x="6321226" y="2360275"/>
            <a:ext cx="2185416" cy="1692771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SUBSTITUTE FOOD SERVICE WORKER</a:t>
            </a:r>
          </a:p>
          <a:p>
            <a:pPr algn="ctr"/>
            <a:r>
              <a:rPr lang="en-US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HOURS</a:t>
            </a:r>
            <a:endParaRPr lang="en-US" sz="26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3DF306-6557-00FD-518B-5850AB1B0FFD}"/>
              </a:ext>
            </a:extLst>
          </p:cNvPr>
          <p:cNvSpPr txBox="1"/>
          <p:nvPr/>
        </p:nvSpPr>
        <p:spPr>
          <a:xfrm>
            <a:off x="610084" y="4780554"/>
            <a:ext cx="2185416" cy="8925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SUPERVISOR </a:t>
            </a:r>
          </a:p>
          <a:p>
            <a:pPr algn="ctr"/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10 HOURS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	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09E2A3-D36B-6EDE-686C-6267CF1D7851}"/>
              </a:ext>
            </a:extLst>
          </p:cNvPr>
          <p:cNvSpPr txBox="1"/>
          <p:nvPr/>
        </p:nvSpPr>
        <p:spPr>
          <a:xfrm>
            <a:off x="3480774" y="4381010"/>
            <a:ext cx="2185416" cy="169164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>
                <a:solidFill>
                  <a:schemeClr val="bg1"/>
                </a:solidFill>
                <a:latin typeface="+mn-lt"/>
              </a:rPr>
              <a:t>REGIONAL MANAGER </a:t>
            </a:r>
          </a:p>
          <a:p>
            <a:pPr algn="ctr"/>
            <a:r>
              <a:rPr lang="en-US" sz="2600">
                <a:solidFill>
                  <a:schemeClr val="bg1"/>
                </a:solidFill>
                <a:latin typeface="+mn-lt"/>
              </a:rPr>
              <a:t>12 HOURS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E6319B6-01FF-41E7-E3A2-AC68E1058E5B}"/>
              </a:ext>
            </a:extLst>
          </p:cNvPr>
          <p:cNvSpPr txBox="1"/>
          <p:nvPr/>
        </p:nvSpPr>
        <p:spPr>
          <a:xfrm>
            <a:off x="6293794" y="4780554"/>
            <a:ext cx="2185416" cy="89255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DIRECTOR </a:t>
            </a:r>
          </a:p>
          <a:p>
            <a:pPr algn="ctr"/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 HOURS</a:t>
            </a:r>
          </a:p>
        </p:txBody>
      </p:sp>
    </p:spTree>
    <p:extLst>
      <p:ext uri="{BB962C8B-B14F-4D97-AF65-F5344CB8AC3E}">
        <p14:creationId xmlns:p14="http://schemas.microsoft.com/office/powerpoint/2010/main" val="149864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0C3FB-9A89-60D2-0ED7-741ACF04C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657" y="1916574"/>
            <a:ext cx="8115428" cy="1273231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Newly hired FSWs and sub-FSWs are mandated to attend the Food Services Division New Employee Training (NET). </a:t>
            </a:r>
            <a:b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3-day training program is conducted by FSD. NET is to be completed no later than 3 months after the employee’s date of hire.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31561-1CBE-B1EC-1927-27F70F029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8574" y="4584742"/>
            <a:ext cx="8156172" cy="236497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newly hired regular district employee in SEIU- represented classes will be required to attend a new employee orientation conducted by the district, no later than 30 working days after the employee's date of hire.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018D4-2447-31F9-B583-4298177F89FD}"/>
              </a:ext>
            </a:extLst>
          </p:cNvPr>
          <p:cNvSpPr/>
          <p:nvPr/>
        </p:nvSpPr>
        <p:spPr>
          <a:xfrm flipV="1">
            <a:off x="929716" y="3518390"/>
            <a:ext cx="7377157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24109F-48F8-4D51-4786-ABED8BF6BEF9}"/>
              </a:ext>
            </a:extLst>
          </p:cNvPr>
          <p:cNvSpPr txBox="1"/>
          <p:nvPr/>
        </p:nvSpPr>
        <p:spPr>
          <a:xfrm>
            <a:off x="493912" y="566956"/>
            <a:ext cx="8156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FOOD SERVICES NEW EMPLOYEE TRAINING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261B88-705B-783A-4511-EBE7B74BEB02}"/>
              </a:ext>
            </a:extLst>
          </p:cNvPr>
          <p:cNvSpPr txBox="1"/>
          <p:nvPr/>
        </p:nvSpPr>
        <p:spPr>
          <a:xfrm>
            <a:off x="534657" y="3637539"/>
            <a:ext cx="815617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40"/>
              </a:lnSpc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NEW EMPLOYEE ORIENTATION (LAUSD/SEIU)</a:t>
            </a:r>
          </a:p>
        </p:txBody>
      </p:sp>
    </p:spTree>
    <p:extLst>
      <p:ext uri="{BB962C8B-B14F-4D97-AF65-F5344CB8AC3E}">
        <p14:creationId xmlns:p14="http://schemas.microsoft.com/office/powerpoint/2010/main" val="21143082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Frame 2095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98" name="Rectangle 2097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00" name="Rectangle 2099">
            <a:extLst>
              <a:ext uri="{FF2B5EF4-FFF2-40B4-BE49-F238E27FC236}">
                <a16:creationId xmlns:a16="http://schemas.microsoft.com/office/drawing/2014/main" id="{1053C76E-D90C-413A-8E8C-91200175B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2" name="Rectangle 2101">
            <a:extLst>
              <a:ext uri="{FF2B5EF4-FFF2-40B4-BE49-F238E27FC236}">
                <a16:creationId xmlns:a16="http://schemas.microsoft.com/office/drawing/2014/main" id="{B3EC1D3A-1FF2-4964-B5B8-D9215E597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Restaurant Teamwork Improves Sales, Service, Guest Loyalty">
            <a:extLst>
              <a:ext uri="{FF2B5EF4-FFF2-40B4-BE49-F238E27FC236}">
                <a16:creationId xmlns:a16="http://schemas.microsoft.com/office/drawing/2014/main" id="{10B63D79-327D-A278-7DE4-798F1011F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 bwMode="auto">
          <a:xfrm>
            <a:off x="16830" y="11"/>
            <a:ext cx="9143980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4" name="Rectangle 2103">
            <a:extLst>
              <a:ext uri="{FF2B5EF4-FFF2-40B4-BE49-F238E27FC236}">
                <a16:creationId xmlns:a16="http://schemas.microsoft.com/office/drawing/2014/main" id="{3986DE6E-AFDF-401D-8D17-ECA387D93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2081" y="0"/>
            <a:ext cx="3921919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6" name="Oval 2105">
            <a:extLst>
              <a:ext uri="{FF2B5EF4-FFF2-40B4-BE49-F238E27FC236}">
                <a16:creationId xmlns:a16="http://schemas.microsoft.com/office/drawing/2014/main" id="{C64F2B12-715E-4D82-A6C9-0596F29844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009109" y="1759644"/>
            <a:ext cx="4008678" cy="3025521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8" name="Oval 2107">
            <a:extLst>
              <a:ext uri="{FF2B5EF4-FFF2-40B4-BE49-F238E27FC236}">
                <a16:creationId xmlns:a16="http://schemas.microsoft.com/office/drawing/2014/main" id="{1D48CFCD-BE31-4CE9-A6B0-E4D1AD675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29039" y="1109305"/>
            <a:ext cx="3094425" cy="2335496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1">
                  <a:lumMod val="20000"/>
                  <a:lumOff val="80000"/>
                  <a:alpha val="69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34F43-1E3F-C232-F03B-1BCAF682FB52}"/>
              </a:ext>
            </a:extLst>
          </p:cNvPr>
          <p:cNvSpPr txBox="1">
            <a:spLocks/>
          </p:cNvSpPr>
          <p:nvPr/>
        </p:nvSpPr>
        <p:spPr>
          <a:xfrm>
            <a:off x="5241177" y="728905"/>
            <a:ext cx="3985952" cy="31842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PROFESSIONAL BEHAVIOR 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4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468976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11114-F1AA-805D-F487-6FE11358CF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15454" y="1881390"/>
            <a:ext cx="6794500" cy="5587428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0" i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Professionalism in the workplace refers to an employee’s conduct. Be respectful to others when interacting with coworkers, school-based staff, parents,</a:t>
            </a: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students.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use profanity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engage in gossip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Keep conversations appropriate for a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None/>
            </a:pP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school  environment </a:t>
            </a:r>
          </a:p>
          <a:p>
            <a:pPr marL="685800" indent="-34747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mindful of gestures and body language </a:t>
            </a:r>
          </a:p>
          <a:p>
            <a:pPr marL="0" indent="-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endParaRPr lang="en-US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9EFA212E-99FE-F35D-3007-92BDEB3B372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l="11882" r="14906" b="2"/>
          <a:stretch/>
        </p:blipFill>
        <p:spPr>
          <a:xfrm>
            <a:off x="7170240" y="1994178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6CF2765-9382-DBC6-6B2F-D27CFA7AF88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13971" t="7109" r="14206" b="5668"/>
          <a:stretch/>
        </p:blipFill>
        <p:spPr>
          <a:xfrm>
            <a:off x="7170240" y="3455232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F5C3E2-BD1B-6876-37CC-72B8500BB6A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11164" r="17317" b="-1"/>
          <a:stretch/>
        </p:blipFill>
        <p:spPr>
          <a:xfrm>
            <a:off x="7170240" y="4916286"/>
            <a:ext cx="1243584" cy="124358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D0E174-8B7D-8048-1B05-B81010FDEAD5}"/>
              </a:ext>
            </a:extLst>
          </p:cNvPr>
          <p:cNvSpPr txBox="1"/>
          <p:nvPr/>
        </p:nvSpPr>
        <p:spPr>
          <a:xfrm>
            <a:off x="504998" y="841248"/>
            <a:ext cx="8134004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+mj-lt"/>
              </a:rPr>
              <a:t>PROFESSIONAL BEHAVIOR 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30419444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334" y="669118"/>
            <a:ext cx="8166215" cy="927272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SEXUAL HARASSMENT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DE910F-AEE1-524F-8D5E-9DA0FE8004B2}"/>
              </a:ext>
            </a:extLst>
          </p:cNvPr>
          <p:cNvSpPr txBox="1">
            <a:spLocks/>
          </p:cNvSpPr>
          <p:nvPr/>
        </p:nvSpPr>
        <p:spPr>
          <a:xfrm>
            <a:off x="1517800" y="1893937"/>
            <a:ext cx="6315677" cy="360442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33D09F-CAE5-8146-8103-E224FDE29B0E}"/>
              </a:ext>
            </a:extLst>
          </p:cNvPr>
          <p:cNvSpPr txBox="1">
            <a:spLocks/>
          </p:cNvSpPr>
          <p:nvPr/>
        </p:nvSpPr>
        <p:spPr>
          <a:xfrm>
            <a:off x="634001" y="1510412"/>
            <a:ext cx="8092118" cy="1348952"/>
          </a:xfrm>
          <a:prstGeom prst="rect">
            <a:avLst/>
          </a:prstGeom>
          <a:noFill/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act of sexual harassment is a violation of state and federal laws and is prohibited per District policy. This includes any unwelcome conduct that is:</a:t>
            </a: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CAA40B-45D1-C143-B4FD-94BCCDF3C05D}"/>
              </a:ext>
            </a:extLst>
          </p:cNvPr>
          <p:cNvSpPr txBox="1">
            <a:spLocks/>
          </p:cNvSpPr>
          <p:nvPr/>
        </p:nvSpPr>
        <p:spPr>
          <a:xfrm>
            <a:off x="938029" y="2723756"/>
            <a:ext cx="1937712" cy="130990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Verbal</a:t>
            </a:r>
          </a:p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Visual</a:t>
            </a:r>
          </a:p>
          <a:p>
            <a:pPr marL="457200" lvl="2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Physical</a:t>
            </a: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759E6D-7CAE-D242-9E29-6CACD9C85E69}"/>
              </a:ext>
            </a:extLst>
          </p:cNvPr>
          <p:cNvSpPr txBox="1">
            <a:spLocks/>
          </p:cNvSpPr>
          <p:nvPr/>
        </p:nvSpPr>
        <p:spPr>
          <a:xfrm>
            <a:off x="634001" y="4578473"/>
            <a:ext cx="8077968" cy="134895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Retaliation is prohibited against anyone who files a sexual harassment complaint or who participates in the complaint investigation process. </a:t>
            </a: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ssorting and Locating Varied Forms of Sexual Harassment">
            <a:extLst>
              <a:ext uri="{FF2B5EF4-FFF2-40B4-BE49-F238E27FC236}">
                <a16:creationId xmlns:a16="http://schemas.microsoft.com/office/drawing/2014/main" id="{6FDA2941-6BEC-E6C5-D066-32148F2E6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42" y="2815678"/>
            <a:ext cx="3134296" cy="1738962"/>
          </a:xfrm>
          <a:prstGeom prst="rect">
            <a:avLst/>
          </a:prstGeom>
          <a:noFill/>
          <a:ln w="190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3963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10334BF-0422-4A9A-BE46-AEB8C348B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8F2823-0279-49D8-928D-754B22253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E45E95-311C-41C7-A882-6E43F0806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7299D5D-ECC5-41EB-B830-C3A35FB355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5887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C91735-5EFE-44D1-8CC6-FDF0D11B6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D34F43-1E3F-C232-F03B-1BCAF682FB52}"/>
              </a:ext>
            </a:extLst>
          </p:cNvPr>
          <p:cNvSpPr txBox="1">
            <a:spLocks/>
          </p:cNvSpPr>
          <p:nvPr/>
        </p:nvSpPr>
        <p:spPr>
          <a:xfrm>
            <a:off x="429765" y="17328"/>
            <a:ext cx="4838277" cy="68400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  <a:buClrTx/>
            </a:pPr>
            <a:r>
              <a:rPr lang="en-US" sz="3800" b="1" dirty="0">
                <a:solidFill>
                  <a:schemeClr val="accent1">
                    <a:lumMod val="50000"/>
                  </a:schemeClr>
                </a:solidFill>
                <a:ea typeface="+mn-ea"/>
                <a:cs typeface="Angsana New" panose="02020603050405020304" pitchFamily="18" charset="-34"/>
              </a:rPr>
              <a:t>HANDBOOK RESPONSIBILITY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33F926C-2613-475D-AEE4-CD7D87D3B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7D903-F8B5-7689-37CB-15E3EE581A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5143586" y="1901288"/>
            <a:ext cx="3692818" cy="420784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solidFill>
              <a:schemeClr val="accent2"/>
            </a:solidFill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3783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693420"/>
            <a:ext cx="8165815" cy="91439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BOTTOMS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7974" y="1466757"/>
            <a:ext cx="8378864" cy="5124092"/>
          </a:xfrm>
          <a:noFill/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may wear plain black bottoms or correlating smock and/or nursing bottoms:</a:t>
            </a:r>
          </a:p>
          <a:p>
            <a:pPr marL="0" indent="0">
              <a:buNone/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 txBox="1">
            <a:spLocks/>
          </p:cNvSpPr>
          <p:nvPr/>
        </p:nvSpPr>
        <p:spPr>
          <a:xfrm>
            <a:off x="536832" y="2381156"/>
            <a:ext cx="7914125" cy="3483363"/>
          </a:xfrm>
          <a:prstGeom prst="rect">
            <a:avLst/>
          </a:prstGeom>
          <a:solidFill>
            <a:schemeClr val="lt1"/>
          </a:solidFill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Skirts should be no shorter than knee length and no longer than ankle length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Shorts should be fitted at the waist and should not be baggy nor too tight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Pants must be fitted at the waist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Bottoms should not be ripped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Jeans permitted on Fridays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8263B22-7825-93E8-13A1-AB8E0B1CDC28}"/>
              </a:ext>
            </a:extLst>
          </p:cNvPr>
          <p:cNvGrpSpPr/>
          <p:nvPr/>
        </p:nvGrpSpPr>
        <p:grpSpPr>
          <a:xfrm>
            <a:off x="4659631" y="4655819"/>
            <a:ext cx="3931029" cy="1683929"/>
            <a:chOff x="4715151" y="4431041"/>
            <a:chExt cx="4035514" cy="1878228"/>
          </a:xfrm>
        </p:grpSpPr>
        <p:pic>
          <p:nvPicPr>
            <p:cNvPr id="2050" name="Picture 2" descr="Butter Soft Unisex Drawstring Scrub Pants &amp;amp; Hospital Scrubs at Uniform  Advantage">
              <a:extLst>
                <a:ext uri="{FF2B5EF4-FFF2-40B4-BE49-F238E27FC236}">
                  <a16:creationId xmlns:a16="http://schemas.microsoft.com/office/drawing/2014/main" id="{765DBFF4-ABCA-5E45-AB36-761B3F270D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50" b="96528" l="10000" r="90000">
                          <a14:foregroundMark x1="31333" y1="1250" x2="61333" y2="1806"/>
                          <a14:foregroundMark x1="61333" y1="1806" x2="65833" y2="1250"/>
                          <a14:foregroundMark x1="23500" y1="93472" x2="32833" y2="93194"/>
                          <a14:foregroundMark x1="32833" y1="93194" x2="44833" y2="93194"/>
                          <a14:foregroundMark x1="54500" y1="95000" x2="75500" y2="94444"/>
                          <a14:foregroundMark x1="45000" y1="95833" x2="25167" y2="96528"/>
                          <a14:foregroundMark x1="25167" y1="96528" x2="23333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46" r="20429"/>
            <a:stretch/>
          </p:blipFill>
          <p:spPr bwMode="auto">
            <a:xfrm>
              <a:off x="7811551" y="4497706"/>
              <a:ext cx="939114" cy="17448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George Boys School Uniform Flat Front Shorts (Little Boys &amp;amp; Big Boys) -  Walmart.com">
              <a:extLst>
                <a:ext uri="{FF2B5EF4-FFF2-40B4-BE49-F238E27FC236}">
                  <a16:creationId xmlns:a16="http://schemas.microsoft.com/office/drawing/2014/main" id="{0441508B-5571-A042-B906-70185C22D7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6"/>
            <a:stretch/>
          </p:blipFill>
          <p:spPr bwMode="auto">
            <a:xfrm>
              <a:off x="4715151" y="4655367"/>
              <a:ext cx="1452440" cy="158591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Restaurant Server Uniform Pants, Waiter Uniform Pants, Waitress Uniform  Pants,">
              <a:extLst>
                <a:ext uri="{FF2B5EF4-FFF2-40B4-BE49-F238E27FC236}">
                  <a16:creationId xmlns:a16="http://schemas.microsoft.com/office/drawing/2014/main" id="{1A4B30AA-B1AF-D141-B9D4-6FAA96AD55AF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78" b="90000" l="10000" r="90000">
                          <a14:foregroundMark x1="24348" y1="3478" x2="23696" y2="16812"/>
                          <a14:backgroundMark x1="48478" y1="36232" x2="47391" y2="568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1" t="1973" r="17179" b="8721"/>
            <a:stretch/>
          </p:blipFill>
          <p:spPr bwMode="auto">
            <a:xfrm>
              <a:off x="6904567" y="4431041"/>
              <a:ext cx="914306" cy="187822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Edwards Ladies&amp;#39; Blended Chino Long Length Skirt - Quality Restaurant  Uniforms">
              <a:extLst>
                <a:ext uri="{FF2B5EF4-FFF2-40B4-BE49-F238E27FC236}">
                  <a16:creationId xmlns:a16="http://schemas.microsoft.com/office/drawing/2014/main" id="{F4CB63E6-145A-4C49-AE67-6FAF0FDD7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00" b="90000" l="10000" r="90000">
                          <a14:foregroundMark x1="35571" y1="1857" x2="33857" y2="9000"/>
                          <a14:foregroundMark x1="33857" y1="9000" x2="32857" y2="10714"/>
                          <a14:foregroundMark x1="35714" y1="2000" x2="63857" y2="2143"/>
                          <a14:backgroundMark x1="27143" y1="73714" x2="35429" y2="73714"/>
                          <a14:backgroundMark x1="35429" y1="73714" x2="73000" y2="71571"/>
                          <a14:backgroundMark x1="28857" y1="72143" x2="51429" y2="73286"/>
                          <a14:backgroundMark x1="28714" y1="71714" x2="51000" y2="725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4" r="30159" b="26201"/>
            <a:stretch/>
          </p:blipFill>
          <p:spPr bwMode="auto">
            <a:xfrm>
              <a:off x="5943304" y="4561944"/>
              <a:ext cx="939114" cy="168066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69084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7541" y="696478"/>
            <a:ext cx="8168918" cy="90753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ACKNOWLEDGMENT OF RECEIPT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2EEF3-B3E7-6449-AC03-46FD777E3C9F}"/>
              </a:ext>
            </a:extLst>
          </p:cNvPr>
          <p:cNvSpPr txBox="1">
            <a:spLocks/>
          </p:cNvSpPr>
          <p:nvPr/>
        </p:nvSpPr>
        <p:spPr>
          <a:xfrm>
            <a:off x="622672" y="1652095"/>
            <a:ext cx="8076437" cy="23343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45720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FSD employees are required to read the Food Services Division Employee Handbook and submit a signed Acknowledgement of Receipt to their immediate supervisor. </a:t>
            </a:r>
          </a:p>
          <a:p>
            <a:pPr marL="0" indent="-457200">
              <a:spcBef>
                <a:spcPts val="600"/>
              </a:spcBef>
              <a:buClr>
                <a:srgbClr val="0070C0"/>
              </a:buClr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Maintain the original in the employee’s personal file.</a:t>
            </a:r>
          </a:p>
          <a:p>
            <a:pPr marL="0" indent="-457200">
              <a:lnSpc>
                <a:spcPct val="90000"/>
              </a:lnSpc>
              <a:spcBef>
                <a:spcPts val="600"/>
              </a:spcBef>
              <a:buClr>
                <a:srgbClr val="0070C0"/>
              </a:buClr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29" t="-1" r="-6204" b="6"/>
          <a:stretch/>
        </p:blipFill>
        <p:spPr>
          <a:xfrm>
            <a:off x="3519102" y="3757378"/>
            <a:ext cx="2105796" cy="251618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DF65897-AC2F-3345-BE30-BB4948EB1026}"/>
              </a:ext>
            </a:extLst>
          </p:cNvPr>
          <p:cNvSpPr txBox="1">
            <a:spLocks/>
          </p:cNvSpPr>
          <p:nvPr/>
        </p:nvSpPr>
        <p:spPr>
          <a:xfrm>
            <a:off x="1441738" y="1921835"/>
            <a:ext cx="6216362" cy="273123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5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7614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ame 13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E45848-BEDA-4F24-9C4E-DA212095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64"/>
            <a:ext cx="9141714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60000"/>
                </a:schemeClr>
              </a:gs>
              <a:gs pos="100000">
                <a:schemeClr val="accent1">
                  <a:alpha val="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BB8117-A903-442C-9223-A4FEB85C3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"/>
            <a:ext cx="9141714" cy="685800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59300B8-3117-43F8-9F8E-68DB9F002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857250"/>
            <a:ext cx="6857999" cy="5143499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520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FAE680-42C1-4104-B74F-B0A8F1FB2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643249" y="1911314"/>
            <a:ext cx="5589934" cy="4303437"/>
          </a:xfrm>
          <a:prstGeom prst="ellipse">
            <a:avLst/>
          </a:prstGeom>
          <a:gradFill>
            <a:gsLst>
              <a:gs pos="0">
                <a:schemeClr val="accent1">
                  <a:alpha val="40000"/>
                </a:schemeClr>
              </a:gs>
              <a:gs pos="100000">
                <a:schemeClr val="accent5">
                  <a:alpha val="20000"/>
                </a:schemeClr>
              </a:gs>
            </a:gsLst>
            <a:lin ang="2700000" scaled="1"/>
          </a:gra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28A8BA9-B3FE-4C96-A0A1-72A0D2C85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09624" y="911509"/>
            <a:ext cx="5760743" cy="4303438"/>
          </a:xfrm>
          <a:prstGeom prst="ellipse">
            <a:avLst/>
          </a:prstGeom>
          <a:gradFill>
            <a:gsLst>
              <a:gs pos="0">
                <a:schemeClr val="accent1">
                  <a:alpha val="20000"/>
                </a:schemeClr>
              </a:gs>
              <a:gs pos="100000">
                <a:schemeClr val="accent5">
                  <a:alpha val="40000"/>
                </a:schemeClr>
              </a:gs>
            </a:gsLst>
            <a:lin ang="2700000" scaled="1"/>
          </a:gradFill>
          <a:ln>
            <a:noFill/>
          </a:ln>
          <a:effectLst>
            <a:softEdge rad="1003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ame 27">
            <a:extLst>
              <a:ext uri="{FF2B5EF4-FFF2-40B4-BE49-F238E27FC236}">
                <a16:creationId xmlns:a16="http://schemas.microsoft.com/office/drawing/2014/main" id="{19F9CD66-32FC-448F-B4C5-67D17508A2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8765" y="1060041"/>
            <a:ext cx="4567842" cy="86182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 defTabSz="914400"/>
            <a:r>
              <a:rPr lang="en-US" sz="3800" b="1" dirty="0">
                <a:solidFill>
                  <a:srgbClr val="7030A0"/>
                </a:solidFill>
              </a:rPr>
              <a:t>HANDBOOK REVIEW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7A2EEF3-B3E7-6449-AC03-46FD777E3C9F}"/>
              </a:ext>
            </a:extLst>
          </p:cNvPr>
          <p:cNvSpPr txBox="1">
            <a:spLocks/>
          </p:cNvSpPr>
          <p:nvPr/>
        </p:nvSpPr>
        <p:spPr>
          <a:xfrm>
            <a:off x="770896" y="2245102"/>
            <a:ext cx="4178604" cy="2850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Immediate supervisor are required to review the FSD handbook and addendum with their staff and enforce all policies and procedures.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Clr>
                <a:schemeClr val="tx2">
                  <a:lumMod val="10000"/>
                  <a:lumOff val="90000"/>
                </a:schemeClr>
              </a:buClr>
              <a:buSzPct val="80000"/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46771F4-71EF-544C-B038-B62EC2A79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</a:blip>
          <a:srcRect l="3726" t="-1" r="7374" b="6"/>
          <a:stretch/>
        </p:blipFill>
        <p:spPr>
          <a:xfrm>
            <a:off x="5021635" y="901261"/>
            <a:ext cx="3471391" cy="50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94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8375-57B1-4F41-A23A-3E216F1340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7258" y="590476"/>
            <a:ext cx="8173284" cy="909819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EMPLOYEE UNIONS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F0EB959-345F-DA47-B074-D1F533A9A3AE}"/>
              </a:ext>
            </a:extLst>
          </p:cNvPr>
          <p:cNvSpPr txBox="1">
            <a:spLocks/>
          </p:cNvSpPr>
          <p:nvPr/>
        </p:nvSpPr>
        <p:spPr>
          <a:xfrm>
            <a:off x="619329" y="1546847"/>
            <a:ext cx="8420189" cy="22585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may discuss union/association issues with a representative outside of their work duties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includes;</a:t>
            </a:r>
          </a:p>
        </p:txBody>
      </p:sp>
      <p:pic>
        <p:nvPicPr>
          <p:cNvPr id="7170" name="Picture 2" descr="Teamsters Logos">
            <a:extLst>
              <a:ext uri="{FF2B5EF4-FFF2-40B4-BE49-F238E27FC236}">
                <a16:creationId xmlns:a16="http://schemas.microsoft.com/office/drawing/2014/main" id="{3368E178-2218-FB41-8B0F-FB15A5FE9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" t="14596" r="3123" b="8373"/>
          <a:stretch/>
        </p:blipFill>
        <p:spPr bwMode="auto">
          <a:xfrm>
            <a:off x="1505452" y="4057650"/>
            <a:ext cx="2807222" cy="1916759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C1EFA91-AAD5-1745-ACC5-372167983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332" y="4057651"/>
            <a:ext cx="2617355" cy="1893578"/>
          </a:xfrm>
          <a:prstGeom prst="rect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9D1298-E730-E175-22A0-2B7590C7B67F}"/>
              </a:ext>
            </a:extLst>
          </p:cNvPr>
          <p:cNvSpPr txBox="1"/>
          <p:nvPr/>
        </p:nvSpPr>
        <p:spPr>
          <a:xfrm>
            <a:off x="928823" y="2363562"/>
            <a:ext cx="692331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Preceding the daily period of service</a:t>
            </a:r>
          </a:p>
          <a:p>
            <a:pPr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Following the close of the daily period of service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employee's duty-free lunch period</a:t>
            </a: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998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ame 21">
            <a:extLst>
              <a:ext uri="{FF2B5EF4-FFF2-40B4-BE49-F238E27FC236}">
                <a16:creationId xmlns:a16="http://schemas.microsoft.com/office/drawing/2014/main" id="{DD7EAFE6-2BB9-41FB-9CF4-588CFC70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2768DCD-B824-413A-B330-8D57ADB37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ame 23">
            <a:extLst>
              <a:ext uri="{FF2B5EF4-FFF2-40B4-BE49-F238E27FC236}">
                <a16:creationId xmlns:a16="http://schemas.microsoft.com/office/drawing/2014/main" id="{61DF3E2F-0A88-4C55-8678-0764BF733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8F8D0-BE61-ECAA-6620-62276130F7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2" y="693420"/>
            <a:ext cx="8171411" cy="8867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800" b="1" dirty="0">
                <a:solidFill>
                  <a:schemeClr val="accent1">
                    <a:lumMod val="50000"/>
                  </a:schemeClr>
                </a:solidFill>
              </a:rPr>
              <a:t>HUMAN RESOURCES (HR) TEAM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9EC773E-067A-DC11-F26B-354731953B85}"/>
              </a:ext>
            </a:extLst>
          </p:cNvPr>
          <p:cNvGrpSpPr/>
          <p:nvPr/>
        </p:nvGrpSpPr>
        <p:grpSpPr>
          <a:xfrm>
            <a:off x="1826551" y="1718183"/>
            <a:ext cx="5488612" cy="3953959"/>
            <a:chOff x="2014788" y="1963358"/>
            <a:chExt cx="5114423" cy="3843809"/>
          </a:xfrm>
        </p:grpSpPr>
        <p:pic>
          <p:nvPicPr>
            <p:cNvPr id="9" name="Picture 8" descr="A group of people posing for a photo&#10;&#10;Description automatically generated">
              <a:extLst>
                <a:ext uri="{FF2B5EF4-FFF2-40B4-BE49-F238E27FC236}">
                  <a16:creationId xmlns:a16="http://schemas.microsoft.com/office/drawing/2014/main" id="{50243B18-9256-D6BE-30E9-1ED280B55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4788" y="1963358"/>
              <a:ext cx="5114423" cy="3843809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8748BF-5A95-0904-EEED-8B513A05BADF}"/>
                </a:ext>
              </a:extLst>
            </p:cNvPr>
            <p:cNvSpPr txBox="1"/>
            <p:nvPr/>
          </p:nvSpPr>
          <p:spPr>
            <a:xfrm>
              <a:off x="2014788" y="3616890"/>
              <a:ext cx="1148576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52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VALERIE</a:t>
              </a:r>
              <a:endParaRPr lang="en-US" b="1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D608F65-4504-43D2-B606-D11579634A81}"/>
                </a:ext>
              </a:extLst>
            </p:cNvPr>
            <p:cNvSpPr txBox="1"/>
            <p:nvPr/>
          </p:nvSpPr>
          <p:spPr>
            <a:xfrm>
              <a:off x="3214928" y="2744685"/>
              <a:ext cx="1148576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52" b="1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BRANDEE</a:t>
              </a:r>
              <a:endParaRPr lang="en-US" b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244E9C-BD6B-1734-3153-35B99255A869}"/>
                </a:ext>
              </a:extLst>
            </p:cNvPr>
            <p:cNvSpPr txBox="1"/>
            <p:nvPr/>
          </p:nvSpPr>
          <p:spPr>
            <a:xfrm>
              <a:off x="4439416" y="2623508"/>
              <a:ext cx="1148576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52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CHRISTAN</a:t>
              </a:r>
              <a:endParaRPr lang="en-US" b="1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093424-5504-2A6B-87B5-CD9BC6C784BE}"/>
                </a:ext>
              </a:extLst>
            </p:cNvPr>
            <p:cNvSpPr txBox="1"/>
            <p:nvPr/>
          </p:nvSpPr>
          <p:spPr>
            <a:xfrm>
              <a:off x="6114079" y="3591639"/>
              <a:ext cx="1015132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52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REGINA</a:t>
              </a:r>
              <a:endParaRPr lang="en-US" b="1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6F3DF6-3501-8901-3AEB-DF35FBA97193}"/>
                </a:ext>
              </a:extLst>
            </p:cNvPr>
            <p:cNvSpPr txBox="1"/>
            <p:nvPr/>
          </p:nvSpPr>
          <p:spPr>
            <a:xfrm>
              <a:off x="2315736" y="4836534"/>
              <a:ext cx="1148576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52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JUDY</a:t>
              </a:r>
              <a:endParaRPr lang="en-US" b="1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6B99CE4-FEAF-84EC-E01A-2635943BE3D3}"/>
                </a:ext>
              </a:extLst>
            </p:cNvPr>
            <p:cNvSpPr txBox="1"/>
            <p:nvPr/>
          </p:nvSpPr>
          <p:spPr>
            <a:xfrm>
              <a:off x="4148185" y="4540961"/>
              <a:ext cx="1148576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52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ANA</a:t>
              </a:r>
              <a:endParaRPr lang="en-US" b="1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1FD650-87C5-716B-838E-0455A4A60120}"/>
                </a:ext>
              </a:extLst>
            </p:cNvPr>
            <p:cNvSpPr txBox="1"/>
            <p:nvPr/>
          </p:nvSpPr>
          <p:spPr>
            <a:xfrm>
              <a:off x="5679690" y="5144311"/>
              <a:ext cx="1148576" cy="307777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952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BABATU</a:t>
              </a:r>
              <a:endParaRPr 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1991191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3948" y="709642"/>
            <a:ext cx="8339052" cy="91854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SHOES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951169-5F1C-2D4A-9700-E1E87BCA7D1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t="4588" r="265" b="2583"/>
          <a:stretch/>
        </p:blipFill>
        <p:spPr>
          <a:xfrm>
            <a:off x="669145" y="4346345"/>
            <a:ext cx="1995110" cy="1920240"/>
          </a:xfrm>
          <a:prstGeom prst="rect">
            <a:avLst/>
          </a:prstGeom>
          <a:ln w="3175">
            <a:solidFill>
              <a:schemeClr val="accent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82FA9B-2A37-294B-8F12-C8B7C5F1CEF5}"/>
              </a:ext>
            </a:extLst>
          </p:cNvPr>
          <p:cNvSpPr txBox="1"/>
          <p:nvPr/>
        </p:nvSpPr>
        <p:spPr>
          <a:xfrm>
            <a:off x="669145" y="3838736"/>
            <a:ext cx="1995108" cy="36933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25240355-1E19-9140-826F-539B17DD5EC3}"/>
              </a:ext>
            </a:extLst>
          </p:cNvPr>
          <p:cNvSpPr txBox="1">
            <a:spLocks/>
          </p:cNvSpPr>
          <p:nvPr/>
        </p:nvSpPr>
        <p:spPr>
          <a:xfrm>
            <a:off x="537868" y="2373609"/>
            <a:ext cx="8428383" cy="16740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44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“SLIP-RESISTANT” marked on the sole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Shoes must be leather or leather-like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Ø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absorbent material such as perforated mesh or canvas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A9870-768B-7A87-D4D8-D4292D047BE0}"/>
              </a:ext>
            </a:extLst>
          </p:cNvPr>
          <p:cNvSpPr txBox="1"/>
          <p:nvPr/>
        </p:nvSpPr>
        <p:spPr>
          <a:xfrm>
            <a:off x="529556" y="1513580"/>
            <a:ext cx="81587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Employees must wear comfortable, low or no-heel closed-toe shoes with slip-resistant soles. 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301CE-BF2B-8B29-894D-3E13F025556F}"/>
              </a:ext>
            </a:extLst>
          </p:cNvPr>
          <p:cNvSpPr txBox="1"/>
          <p:nvPr/>
        </p:nvSpPr>
        <p:spPr>
          <a:xfrm>
            <a:off x="6484408" y="3818128"/>
            <a:ext cx="1993392" cy="3657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DB37DA-B5DB-AEAA-772F-1DC18607661E}"/>
              </a:ext>
            </a:extLst>
          </p:cNvPr>
          <p:cNvGrpSpPr/>
          <p:nvPr/>
        </p:nvGrpSpPr>
        <p:grpSpPr>
          <a:xfrm>
            <a:off x="6484407" y="4346345"/>
            <a:ext cx="1993391" cy="1920240"/>
            <a:chOff x="6617970" y="4117745"/>
            <a:chExt cx="1920240" cy="206588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2D8CF0-F824-5E6E-F550-64C48801BC66}"/>
                </a:ext>
              </a:extLst>
            </p:cNvPr>
            <p:cNvSpPr/>
            <p:nvPr/>
          </p:nvSpPr>
          <p:spPr>
            <a:xfrm>
              <a:off x="6617970" y="4117745"/>
              <a:ext cx="1920240" cy="206588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64C4397-6B4E-E908-811E-015E71EC1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40" b="97120" l="9954" r="91204">
                          <a14:foregroundMark x1="53935" y1="5600" x2="53935" y2="5600"/>
                          <a14:foregroundMark x1="61343" y1="640" x2="61343" y2="640"/>
                          <a14:foregroundMark x1="44907" y1="97120" x2="44907" y2="97120"/>
                          <a14:foregroundMark x1="91204" y1="40960" x2="91204" y2="4096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889171" y="4244938"/>
              <a:ext cx="1377838" cy="1811498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bg1"/>
              </a:solidFill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E82E47-969D-5013-A0C3-63761CE8C55B}"/>
              </a:ext>
            </a:extLst>
          </p:cNvPr>
          <p:cNvGrpSpPr/>
          <p:nvPr/>
        </p:nvGrpSpPr>
        <p:grpSpPr>
          <a:xfrm>
            <a:off x="3574446" y="3838737"/>
            <a:ext cx="1995108" cy="2496035"/>
            <a:chOff x="3537246" y="3838737"/>
            <a:chExt cx="1995108" cy="249603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414F7F-3209-A54B-BE29-40EF6F405AC9}"/>
                </a:ext>
              </a:extLst>
            </p:cNvPr>
            <p:cNvSpPr txBox="1"/>
            <p:nvPr/>
          </p:nvSpPr>
          <p:spPr>
            <a:xfrm>
              <a:off x="3538962" y="3838737"/>
              <a:ext cx="1993392" cy="369332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Unapproved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27B4CE-27DC-92A3-4FD4-1DAD09C91A11}"/>
                </a:ext>
              </a:extLst>
            </p:cNvPr>
            <p:cNvSpPr/>
            <p:nvPr/>
          </p:nvSpPr>
          <p:spPr>
            <a:xfrm>
              <a:off x="3537246" y="4358868"/>
              <a:ext cx="1995108" cy="1920240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ON Women's Roger Pro Hard Court Tennis Shoes">
              <a:extLst>
                <a:ext uri="{FF2B5EF4-FFF2-40B4-BE49-F238E27FC236}">
                  <a16:creationId xmlns:a16="http://schemas.microsoft.com/office/drawing/2014/main" id="{7F4B3BF3-DC0B-5BEE-58C3-D2A6054150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21" b="89683" l="794" r="97619">
                          <a14:foregroundMark x1="7937" y1="50397" x2="7937" y2="50397"/>
                          <a14:foregroundMark x1="1190" y1="51190" x2="1190" y2="51190"/>
                          <a14:foregroundMark x1="93651" y1="61905" x2="93651" y2="61905"/>
                          <a14:foregroundMark x1="97619" y1="59127" x2="97619" y2="591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8402" y="4208068"/>
              <a:ext cx="836048" cy="953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didas Men's Gamecourt 2 Tennis Shoes product image">
              <a:extLst>
                <a:ext uri="{FF2B5EF4-FFF2-40B4-BE49-F238E27FC236}">
                  <a16:creationId xmlns:a16="http://schemas.microsoft.com/office/drawing/2014/main" id="{0D7FA5C6-90FD-AB13-0864-2B77E968C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348" b="96377" l="1833" r="97167">
                          <a14:foregroundMark x1="37000" y1="5072" x2="37000" y2="5072"/>
                          <a14:foregroundMark x1="93167" y1="71014" x2="93167" y2="71014"/>
                          <a14:foregroundMark x1="97167" y1="69203" x2="97167" y2="69203"/>
                          <a14:foregroundMark x1="68667" y1="97101" x2="68667" y2="97101"/>
                          <a14:foregroundMark x1="67167" y1="88768" x2="67167" y2="88768"/>
                          <a14:foregroundMark x1="53667" y1="83333" x2="53667" y2="83333"/>
                          <a14:foregroundMark x1="54000" y1="81884" x2="70833" y2="90942"/>
                          <a14:foregroundMark x1="31000" y1="80072" x2="61167" y2="88406"/>
                          <a14:foregroundMark x1="53000" y1="56522" x2="53000" y2="56522"/>
                          <a14:foregroundMark x1="57833" y1="62681" x2="57833" y2="62681"/>
                          <a14:foregroundMark x1="46167" y1="51449" x2="46167" y2="51449"/>
                          <a14:foregroundMark x1="45667" y1="62319" x2="53333" y2="52899"/>
                          <a14:foregroundMark x1="54833" y1="68116" x2="64000" y2="53986"/>
                          <a14:foregroundMark x1="34833" y1="50000" x2="50333" y2="36232"/>
                          <a14:foregroundMark x1="49167" y1="22464" x2="49167" y2="22464"/>
                          <a14:foregroundMark x1="50167" y1="28261" x2="49667" y2="18116"/>
                          <a14:foregroundMark x1="43833" y1="21739" x2="50333" y2="15217"/>
                          <a14:foregroundMark x1="62833" y1="40942" x2="54167" y2="31884"/>
                          <a14:foregroundMark x1="54167" y1="31884" x2="54167" y2="31884"/>
                          <a14:foregroundMark x1="71167" y1="44203" x2="52667" y2="23188"/>
                          <a14:foregroundMark x1="52667" y1="23188" x2="52667" y2="23188"/>
                          <a14:foregroundMark x1="11833" y1="69565" x2="30167" y2="66667"/>
                          <a14:foregroundMark x1="6000" y1="66667" x2="6000" y2="66667"/>
                          <a14:foregroundMark x1="1833" y1="73188" x2="1833" y2="73188"/>
                          <a14:foregroundMark x1="40167" y1="95290" x2="40167" y2="95290"/>
                          <a14:foregroundMark x1="43167" y1="91667" x2="43167" y2="91667"/>
                          <a14:foregroundMark x1="35000" y1="94203" x2="45167" y2="960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823" y="4464571"/>
              <a:ext cx="898606" cy="472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lassic Lined Clog - Crocs">
              <a:extLst>
                <a:ext uri="{FF2B5EF4-FFF2-40B4-BE49-F238E27FC236}">
                  <a16:creationId xmlns:a16="http://schemas.microsoft.com/office/drawing/2014/main" id="{5ECD3CD6-F4A0-6622-AFCC-4BC3F7E8EC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80" b="88780" l="6098" r="96748">
                          <a14:foregroundMark x1="6098" y1="56585" x2="6098" y2="56585"/>
                          <a14:foregroundMark x1="93089" y1="55122" x2="93089" y2="55122"/>
                          <a14:foregroundMark x1="96748" y1="52683" x2="96748" y2="52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393" y="4905826"/>
              <a:ext cx="982454" cy="81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Vans Classic Slip-On Shoes | DICK'S Sporting Goods">
              <a:extLst>
                <a:ext uri="{FF2B5EF4-FFF2-40B4-BE49-F238E27FC236}">
                  <a16:creationId xmlns:a16="http://schemas.microsoft.com/office/drawing/2014/main" id="{1DC5C660-9FE6-22FC-42AB-111AC821BC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09" b="95522" l="1592" r="98408">
                          <a14:foregroundMark x1="11406" y1="53731" x2="62069" y2="49254"/>
                          <a14:foregroundMark x1="5836" y1="27612" x2="35544" y2="38060"/>
                          <a14:foregroundMark x1="35544" y1="38060" x2="59151" y2="33582"/>
                          <a14:foregroundMark x1="5040" y1="75373" x2="20690" y2="79851"/>
                          <a14:foregroundMark x1="20690" y1="79851" x2="56499" y2="68657"/>
                          <a14:foregroundMark x1="56499" y1="68657" x2="74801" y2="82090"/>
                          <a14:foregroundMark x1="74801" y1="82090" x2="97347" y2="71642"/>
                          <a14:foregroundMark x1="51459" y1="82836" x2="68435" y2="76866"/>
                          <a14:foregroundMark x1="49337" y1="11194" x2="60743" y2="35075"/>
                          <a14:foregroundMark x1="5040" y1="17910" x2="5040" y2="17910"/>
                          <a14:foregroundMark x1="11141" y1="21642" x2="30239" y2="40299"/>
                          <a14:foregroundMark x1="2653" y1="81343" x2="1592" y2="61940"/>
                          <a14:foregroundMark x1="2918" y1="50000" x2="4509" y2="30597"/>
                          <a14:foregroundMark x1="12202" y1="85821" x2="44562" y2="79851"/>
                          <a14:foregroundMark x1="87268" y1="95522" x2="98408" y2="895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7871" y="5149567"/>
              <a:ext cx="898606" cy="331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Black Textured Stiletto Heel Pumps - CHARLES &amp; KEITH US">
              <a:extLst>
                <a:ext uri="{FF2B5EF4-FFF2-40B4-BE49-F238E27FC236}">
                  <a16:creationId xmlns:a16="http://schemas.microsoft.com/office/drawing/2014/main" id="{0145BB52-F686-1AEE-0919-75CAB4A55C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73"/>
            <a:stretch/>
          </p:blipFill>
          <p:spPr bwMode="auto">
            <a:xfrm>
              <a:off x="3636645" y="5581649"/>
              <a:ext cx="806375" cy="705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EXEBLUE Mens Kitchen Shoes Slip-Resistant | eBay">
              <a:extLst>
                <a:ext uri="{FF2B5EF4-FFF2-40B4-BE49-F238E27FC236}">
                  <a16:creationId xmlns:a16="http://schemas.microsoft.com/office/drawing/2014/main" id="{9B20C8C2-9B3B-4807-A917-C0F18DEF64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4600" b="95200" l="2490" r="93361">
                          <a14:foregroundMark x1="6846" y1="86200" x2="6846" y2="86200"/>
                          <a14:foregroundMark x1="2490" y1="83800" x2="2490" y2="84600"/>
                          <a14:foregroundMark x1="10166" y1="95200" x2="10166" y2="95200"/>
                          <a14:foregroundMark x1="93568" y1="34000" x2="93568" y2="34000"/>
                          <a14:foregroundMark x1="74896" y1="9200" x2="74896" y2="9200"/>
                          <a14:foregroundMark x1="75311" y1="4600" x2="75311" y2="4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228516" flipH="1">
              <a:off x="4584830" y="5462558"/>
              <a:ext cx="677463" cy="872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F490F94-21AB-D747-CACF-2B571853AB5D}"/>
              </a:ext>
            </a:extLst>
          </p:cNvPr>
          <p:cNvCxnSpPr>
            <a:cxnSpLocks/>
          </p:cNvCxnSpPr>
          <p:nvPr/>
        </p:nvCxnSpPr>
        <p:spPr>
          <a:xfrm flipH="1">
            <a:off x="7991061" y="5277678"/>
            <a:ext cx="803082" cy="431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453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5513" y="681990"/>
            <a:ext cx="8163574" cy="937260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HAIR AND BEARD COVER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3A8C2A-0AD7-1845-9425-040F3A6F6B2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51775" y="1540463"/>
            <a:ext cx="8126712" cy="549275"/>
          </a:xfrm>
        </p:spPr>
        <p:txBody>
          <a:bodyPr>
            <a:noAutofit/>
          </a:bodyPr>
          <a:lstStyle/>
          <a:p>
            <a:pPr marL="0" lvl="2" indent="0">
              <a:spcBef>
                <a:spcPts val="300"/>
              </a:spcBef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Employees must always secure their hair utilizing approved:</a:t>
            </a:r>
          </a:p>
        </p:txBody>
      </p:sp>
      <p:pic>
        <p:nvPicPr>
          <p:cNvPr id="9" name="Picture 8" descr="A person with a white substance on the face&#10;&#10;Description automatically generated with medium confidence">
            <a:extLst>
              <a:ext uri="{FF2B5EF4-FFF2-40B4-BE49-F238E27FC236}">
                <a16:creationId xmlns:a16="http://schemas.microsoft.com/office/drawing/2014/main" id="{BB40DA47-22C9-ED4A-BBA8-59C14F7BC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40" b="98925" l="12903" r="96129">
                        <a14:foregroundMark x1="52258" y1="10215" x2="52258" y2="10215"/>
                        <a14:foregroundMark x1="72258" y1="21505" x2="72258" y2="21505"/>
                        <a14:foregroundMark x1="76129" y1="23656" x2="76129" y2="23656"/>
                        <a14:foregroundMark x1="79355" y1="30645" x2="79355" y2="30645"/>
                        <a14:foregroundMark x1="36774" y1="32258" x2="36774" y2="32258"/>
                        <a14:foregroundMark x1="35484" y1="36559" x2="35484" y2="36559"/>
                        <a14:foregroundMark x1="36774" y1="47849" x2="36774" y2="47849"/>
                        <a14:foregroundMark x1="62581" y1="91398" x2="62581" y2="91398"/>
                        <a14:foregroundMark x1="73548" y1="88710" x2="90323" y2="94086"/>
                        <a14:foregroundMark x1="67742" y1="88172" x2="56774" y2="98925"/>
                        <a14:foregroundMark x1="29677" y1="88710" x2="13548" y2="94624"/>
                        <a14:foregroundMark x1="85806" y1="94086" x2="96129" y2="98925"/>
                        <a14:foregroundMark x1="65161" y1="15591" x2="65161" y2="15591"/>
                        <a14:foregroundMark x1="69677" y1="16667" x2="69677" y2="16667"/>
                        <a14:foregroundMark x1="63226" y1="10753" x2="63226" y2="10753"/>
                        <a14:foregroundMark x1="43871" y1="12903" x2="43871" y2="12903"/>
                        <a14:foregroundMark x1="78065" y1="24731" x2="78065" y2="24731"/>
                        <a14:foregroundMark x1="77419" y1="32258" x2="76774" y2="47849"/>
                        <a14:foregroundMark x1="75484" y1="45161" x2="76129" y2="63978"/>
                        <a14:foregroundMark x1="36774" y1="33333" x2="34194" y2="58065"/>
                        <a14:foregroundMark x1="74839" y1="60753" x2="78710" y2="88172"/>
                        <a14:foregroundMark x1="41290" y1="70430" x2="40645" y2="89785"/>
                      </a14:backgroundRemoval>
                    </a14:imgEffect>
                  </a14:imgLayer>
                </a14:imgProps>
              </a:ext>
            </a:extLst>
          </a:blip>
          <a:srcRect l="17274" r="2658" b="1445"/>
          <a:stretch/>
        </p:blipFill>
        <p:spPr>
          <a:xfrm>
            <a:off x="4088129" y="4320764"/>
            <a:ext cx="1619111" cy="1754318"/>
          </a:xfrm>
          <a:prstGeom prst="rect">
            <a:avLst/>
          </a:prstGeom>
          <a:ln>
            <a:solidFill>
              <a:schemeClr val="accent2"/>
            </a:solidFill>
          </a:ln>
          <a:effectLst/>
        </p:spPr>
      </p:pic>
      <p:pic>
        <p:nvPicPr>
          <p:cNvPr id="10" name="Picture 4" descr="IMG_1175_1496844682148">
            <a:extLst>
              <a:ext uri="{FF2B5EF4-FFF2-40B4-BE49-F238E27FC236}">
                <a16:creationId xmlns:a16="http://schemas.microsoft.com/office/drawing/2014/main" id="{6DE02EBB-2848-9141-A0A3-98A9415C9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4" t="9788" r="30348" b="61034"/>
          <a:stretch/>
        </p:blipFill>
        <p:spPr bwMode="auto">
          <a:xfrm>
            <a:off x="6438899" y="4297854"/>
            <a:ext cx="1619110" cy="175431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68C72F-0D89-441C-FC85-89A43D0BEBE0}"/>
              </a:ext>
            </a:extLst>
          </p:cNvPr>
          <p:cNvSpPr txBox="1"/>
          <p:nvPr/>
        </p:nvSpPr>
        <p:spPr>
          <a:xfrm>
            <a:off x="551775" y="2440153"/>
            <a:ext cx="574938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Disposable hairnets</a:t>
            </a:r>
          </a:p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Disposable beard snood</a:t>
            </a:r>
          </a:p>
          <a:p>
            <a:pPr marL="685800" lvl="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Religious and/or ethnic head covering</a:t>
            </a:r>
          </a:p>
          <a:p>
            <a:pPr marL="914400" indent="-27432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Provided it does not pose a safety or sanitation concern</a:t>
            </a:r>
          </a:p>
          <a:p>
            <a:pPr marL="685800" lvl="1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Approved cap</a:t>
            </a:r>
          </a:p>
        </p:txBody>
      </p:sp>
    </p:spTree>
    <p:extLst>
      <p:ext uri="{BB962C8B-B14F-4D97-AF65-F5344CB8AC3E}">
        <p14:creationId xmlns:p14="http://schemas.microsoft.com/office/powerpoint/2010/main" val="130551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A7BF6F-BFA2-634A-99F5-96782F9EF7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982" y="678450"/>
            <a:ext cx="8179723" cy="912374"/>
          </a:xfrm>
          <a:noFill/>
        </p:spPr>
        <p:txBody>
          <a:bodyPr anchor="ctr">
            <a:norm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PROHIBITED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0002-E4A1-7445-87AE-9C29D5534A4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77428" y="1510491"/>
            <a:ext cx="7835900" cy="603250"/>
          </a:xfrm>
          <a:noFill/>
        </p:spPr>
        <p:txBody>
          <a:bodyPr>
            <a:noAutofit/>
          </a:bodyPr>
          <a:lstStyle/>
          <a:p>
            <a:pPr marL="0" indent="0">
              <a:spcAft>
                <a:spcPts val="450"/>
              </a:spcAft>
              <a:buNone/>
            </a:pPr>
            <a:r>
              <a:rPr lang="en-US" sz="2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Food Service employees are prohibited from wearing:</a:t>
            </a:r>
            <a:r>
              <a:rPr lang="en-US" sz="2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2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3CC6030-79DD-EE40-8B9C-AA78B2E75B5E}"/>
                  </a:ext>
                </a:extLst>
              </p14:cNvPr>
              <p14:cNvContentPartPr/>
              <p14:nvPr/>
            </p14:nvContentPartPr>
            <p14:xfrm>
              <a:off x="5295599" y="3792986"/>
              <a:ext cx="270" cy="27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3CC6030-79DD-EE40-8B9C-AA78B2E75B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92359" y="3772736"/>
                <a:ext cx="6750" cy="40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D6B07610-3815-F044-85A0-1DACFFF7A5B0}"/>
                  </a:ext>
                </a:extLst>
              </p14:cNvPr>
              <p14:cNvContentPartPr/>
              <p14:nvPr/>
            </p14:nvContentPartPr>
            <p14:xfrm>
              <a:off x="1566800" y="2427319"/>
              <a:ext cx="270" cy="27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D6B07610-3815-F044-85A0-1DACFFF7A5B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3560" y="2407069"/>
                <a:ext cx="6750" cy="40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1E02517E-5219-1245-A664-01872CDE8AB3}"/>
              </a:ext>
            </a:extLst>
          </p:cNvPr>
          <p:cNvGrpSpPr/>
          <p:nvPr/>
        </p:nvGrpSpPr>
        <p:grpSpPr>
          <a:xfrm>
            <a:off x="2215340" y="1821709"/>
            <a:ext cx="270" cy="270"/>
            <a:chOff x="1429786" y="128594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91C22B6-6511-8F4A-8A66-26EE11AA74BB}"/>
                    </a:ext>
                  </a:extLst>
                </p14:cNvPr>
                <p14:cNvContentPartPr/>
                <p14:nvPr/>
              </p14:nvContentPartPr>
              <p14:xfrm>
                <a:off x="1429786" y="1285945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91C22B6-6511-8F4A-8A66-26EE11AA74B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5466" y="125894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4EF2172-952C-2844-A896-0BF922841E0D}"/>
                    </a:ext>
                  </a:extLst>
                </p14:cNvPr>
                <p14:cNvContentPartPr/>
                <p14:nvPr/>
              </p14:nvContentPartPr>
              <p14:xfrm>
                <a:off x="1429786" y="1285945"/>
                <a:ext cx="360" cy="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4EF2172-952C-2844-A896-0BF922841E0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425466" y="125894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EEB0C62-8267-D640-9CB2-D76008EE48A5}"/>
                  </a:ext>
                </a:extLst>
              </p14:cNvPr>
              <p14:cNvContentPartPr/>
              <p14:nvPr/>
            </p14:nvContentPartPr>
            <p14:xfrm>
              <a:off x="2647070" y="2168389"/>
              <a:ext cx="270" cy="27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EEB0C62-8267-D640-9CB2-D76008EE48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3830" y="2148139"/>
                <a:ext cx="6750" cy="405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8E9D0303-914F-4341-82BC-C902130582E2}"/>
              </a:ext>
            </a:extLst>
          </p:cNvPr>
          <p:cNvGrpSpPr/>
          <p:nvPr/>
        </p:nvGrpSpPr>
        <p:grpSpPr>
          <a:xfrm>
            <a:off x="2742380" y="1879219"/>
            <a:ext cx="270" cy="270"/>
            <a:chOff x="2132506" y="1362625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AC49ED7-5E6F-2C41-9897-4A6B40F22D00}"/>
                    </a:ext>
                  </a:extLst>
                </p14:cNvPr>
                <p14:cNvContentPartPr/>
                <p14:nvPr/>
              </p14:nvContentPartPr>
              <p14:xfrm>
                <a:off x="2132506" y="1362625"/>
                <a:ext cx="36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AC49ED7-5E6F-2C41-9897-4A6B40F22D0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28186" y="133562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9AE35C5-05A9-F84C-BE79-3C03632351CC}"/>
                    </a:ext>
                  </a:extLst>
                </p14:cNvPr>
                <p14:cNvContentPartPr/>
                <p14:nvPr/>
              </p14:nvContentPartPr>
              <p14:xfrm>
                <a:off x="2132506" y="1362625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9AE35C5-05A9-F84C-BE79-3C03632351C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28186" y="1335625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BAAA85E5-3CED-624D-8E4C-2EAD3AE460D1}"/>
                  </a:ext>
                </a:extLst>
              </p14:cNvPr>
              <p14:cNvContentPartPr/>
              <p14:nvPr/>
            </p14:nvContentPartPr>
            <p14:xfrm>
              <a:off x="3027770" y="1866259"/>
              <a:ext cx="270" cy="27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BAAA85E5-3CED-624D-8E4C-2EAD3AE460D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024530" y="1846009"/>
                <a:ext cx="6750" cy="40500"/>
              </a:xfrm>
              <a:prstGeom prst="rect">
                <a:avLst/>
              </a:prstGeom>
            </p:spPr>
          </p:pic>
        </mc:Fallback>
      </mc:AlternateContent>
      <p:pic>
        <p:nvPicPr>
          <p:cNvPr id="3076" name="Picture 4" descr="Mexico City - Premium Faux Mink Lashes | Araceli Beauty">
            <a:extLst>
              <a:ext uri="{FF2B5EF4-FFF2-40B4-BE49-F238E27FC236}">
                <a16:creationId xmlns:a16="http://schemas.microsoft.com/office/drawing/2014/main" id="{B472A2AC-4F48-5346-BA15-F9A3E23B7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78" y="3397937"/>
            <a:ext cx="1035571" cy="105895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 close-up of a ring on a finger&#10;&#10;Description automatically generated">
            <a:extLst>
              <a:ext uri="{FF2B5EF4-FFF2-40B4-BE49-F238E27FC236}">
                <a16:creationId xmlns:a16="http://schemas.microsoft.com/office/drawing/2014/main" id="{A84760B1-F29C-BC45-836B-C881A71B0A37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 bwMode="auto">
          <a:xfrm>
            <a:off x="6095044" y="2302478"/>
            <a:ext cx="1041159" cy="97355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mazon.com: CoolNail Ombre Gradient Pink Nude White French Ballerina Press  on False Nails Extra Long Natural Coffin UV Gel Glue On Fake Fingers nails  : Beauty &amp;amp; Personal Care">
            <a:extLst>
              <a:ext uri="{FF2B5EF4-FFF2-40B4-BE49-F238E27FC236}">
                <a16:creationId xmlns:a16="http://schemas.microsoft.com/office/drawing/2014/main" id="{9A61D043-0B0B-404E-A916-8A2C26218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931" y="2289518"/>
            <a:ext cx="979290" cy="97929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eautiful Henna Tattoo Ideas For Girls - Tattoo For Women">
            <a:extLst>
              <a:ext uri="{FF2B5EF4-FFF2-40B4-BE49-F238E27FC236}">
                <a16:creationId xmlns:a16="http://schemas.microsoft.com/office/drawing/2014/main" id="{BDB3F87B-9B25-2D49-AA30-E9F4FF09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350" y="3397935"/>
            <a:ext cx="953985" cy="1058950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90 Drop Dead Gorgeous Men Piercings Inspirations">
            <a:extLst>
              <a:ext uri="{FF2B5EF4-FFF2-40B4-BE49-F238E27FC236}">
                <a16:creationId xmlns:a16="http://schemas.microsoft.com/office/drawing/2014/main" id="{D849AB91-231F-184F-B78F-51AB5FF0F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4" t="31125" r="28293" b="23202"/>
          <a:stretch/>
        </p:blipFill>
        <p:spPr bwMode="auto">
          <a:xfrm>
            <a:off x="7274026" y="2295997"/>
            <a:ext cx="946705" cy="986511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ow to secure your Apple watch from prying eyes - OPUSfidelis">
            <a:extLst>
              <a:ext uri="{FF2B5EF4-FFF2-40B4-BE49-F238E27FC236}">
                <a16:creationId xmlns:a16="http://schemas.microsoft.com/office/drawing/2014/main" id="{89A5DD91-5351-2343-8DDC-6F1260FC0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3" t="13236" r="32209" b="8477"/>
          <a:stretch/>
        </p:blipFill>
        <p:spPr bwMode="auto">
          <a:xfrm>
            <a:off x="4968260" y="3400509"/>
            <a:ext cx="1000371" cy="1050093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980E45B-C04E-8649-C75C-9E4BB8E04D9D}"/>
              </a:ext>
            </a:extLst>
          </p:cNvPr>
          <p:cNvGrpSpPr/>
          <p:nvPr/>
        </p:nvGrpSpPr>
        <p:grpSpPr>
          <a:xfrm>
            <a:off x="6335074" y="4506080"/>
            <a:ext cx="1511046" cy="1151779"/>
            <a:chOff x="4173266" y="4934213"/>
            <a:chExt cx="1296644" cy="13010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0638592-A831-77A6-14B4-8A56A40B27C6}"/>
                </a:ext>
              </a:extLst>
            </p:cNvPr>
            <p:cNvSpPr/>
            <p:nvPr/>
          </p:nvSpPr>
          <p:spPr>
            <a:xfrm>
              <a:off x="4173266" y="4934213"/>
              <a:ext cx="1296644" cy="1301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F9B1AE-4D15-54E6-FF7E-2FD085A98B83}"/>
                </a:ext>
              </a:extLst>
            </p:cNvPr>
            <p:cNvGrpSpPr/>
            <p:nvPr/>
          </p:nvGrpSpPr>
          <p:grpSpPr>
            <a:xfrm>
              <a:off x="4270879" y="5198867"/>
              <a:ext cx="1101418" cy="771771"/>
              <a:chOff x="4222904" y="5206356"/>
              <a:chExt cx="1101418" cy="771771"/>
            </a:xfrm>
          </p:grpSpPr>
          <p:pic>
            <p:nvPicPr>
              <p:cNvPr id="5" name="Picture 16" descr="Fr2332-6 Plain Silver Wedding Rings Wedding Band Silver Ring Mens Silver  Wedding Ring - Buy Silver Wedding Rings,Wedding Band,Direct Factory Cnc  Wedding Band Product on Alibaba.com">
                <a:extLst>
                  <a:ext uri="{FF2B5EF4-FFF2-40B4-BE49-F238E27FC236}">
                    <a16:creationId xmlns:a16="http://schemas.microsoft.com/office/drawing/2014/main" id="{F756D9F0-A9AE-096B-ADC3-4FDDCF0F27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1571" l="10000" r="90000">
                            <a14:foregroundMark x1="51143" y1="14714" x2="68143" y2="13714"/>
                            <a14:foregroundMark x1="68143" y1="13714" x2="74429" y2="18000"/>
                            <a14:foregroundMark x1="74429" y1="18000" x2="80714" y2="32000"/>
                            <a14:foregroundMark x1="80714" y1="32000" x2="79286" y2="47857"/>
                            <a14:foregroundMark x1="79286" y1="47857" x2="74106" y2="55787"/>
                            <a14:foregroundMark x1="48352" y1="84293" x2="37857" y2="89143"/>
                            <a14:foregroundMark x1="37857" y1="89143" x2="24286" y2="88429"/>
                            <a14:foregroundMark x1="32143" y1="90857" x2="39143" y2="91286"/>
                            <a14:foregroundMark x1="74817" y1="56209" x2="77286" y2="51143"/>
                            <a14:foregroundMark x1="77429" y1="20571" x2="80857" y2="27000"/>
                            <a14:foregroundMark x1="80857" y1="27000" x2="81429" y2="33857"/>
                            <a14:foregroundMark x1="77000" y1="19714" x2="81143" y2="25714"/>
                            <a14:foregroundMark x1="81143" y1="25714" x2="82429" y2="32857"/>
                            <a14:foregroundMark x1="82429" y1="32857" x2="81714" y2="38000"/>
                            <a14:foregroundMark x1="75143" y1="18000" x2="61714" y2="12000"/>
                            <a14:foregroundMark x1="61714" y1="12000" x2="58857" y2="12286"/>
                            <a14:foregroundMark x1="75143" y1="54714" x2="50286" y2="84286"/>
                            <a14:foregroundMark x1="50286" y1="84286" x2="49571" y2="84714"/>
                            <a14:foregroundMark x1="73429" y1="56143" x2="54714" y2="80857"/>
                            <a14:foregroundMark x1="54714" y1="80857" x2="49143" y2="85571"/>
                            <a14:foregroundMark x1="49143" y1="85571" x2="49000" y2="85429"/>
                            <a14:foregroundMark x1="73571" y1="56143" x2="55857" y2="80143"/>
                            <a14:foregroundMark x1="55857" y1="80143" x2="54429" y2="81143"/>
                            <a14:foregroundMark x1="75571" y1="53857" x2="57286" y2="77286"/>
                            <a14:foregroundMark x1="57286" y1="77286" x2="57571" y2="77429"/>
                            <a14:foregroundMark x1="75714" y1="54714" x2="60143" y2="76571"/>
                            <a14:foregroundMark x1="75857" y1="53143" x2="63286" y2="71714"/>
                            <a14:foregroundMark x1="63286" y1="71714" x2="55429" y2="79714"/>
                            <a14:foregroundMark x1="33857" y1="91571" x2="40857" y2="90714"/>
                            <a14:foregroundMark x1="40857" y1="90714" x2="52857" y2="83857"/>
                            <a14:foregroundMark x1="52857" y1="83857" x2="56571" y2="80286"/>
                            <a14:backgroundMark x1="49429" y1="95000" x2="75857" y2="68429"/>
                            <a14:backgroundMark x1="75857" y1="68429" x2="69429" y2="71571"/>
                            <a14:backgroundMark x1="69429" y1="71571" x2="45000" y2="9585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80" t="10699" r="16977" b="6511"/>
              <a:stretch/>
            </p:blipFill>
            <p:spPr bwMode="auto">
              <a:xfrm rot="19562207" flipH="1">
                <a:off x="4723468" y="5206356"/>
                <a:ext cx="600854" cy="77177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0" descr="Parity &amp;gt; plain gold rings for guys, Up to 76% OFF">
                <a:extLst>
                  <a:ext uri="{FF2B5EF4-FFF2-40B4-BE49-F238E27FC236}">
                    <a16:creationId xmlns:a16="http://schemas.microsoft.com/office/drawing/2014/main" id="{FC8A4114-A07D-D34F-7C60-5381CFD4F6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6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5419" b="89924" l="9992" r="89924">
                            <a14:foregroundMark x1="58340" y1="5419" x2="47671" y2="1083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80" t="3277" r="12171" b="8595"/>
              <a:stretch/>
            </p:blipFill>
            <p:spPr bwMode="auto">
              <a:xfrm rot="2071118">
                <a:off x="4222904" y="5281576"/>
                <a:ext cx="671437" cy="68734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69DF892-7965-9616-4105-FBF8ECFDF22F}"/>
              </a:ext>
            </a:extLst>
          </p:cNvPr>
          <p:cNvSpPr txBox="1"/>
          <p:nvPr/>
        </p:nvSpPr>
        <p:spPr>
          <a:xfrm>
            <a:off x="581353" y="1915881"/>
            <a:ext cx="760181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Eyelashes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Nails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Nail Polish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Henna Tattoos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Face piercings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Wristwatch</a:t>
            </a:r>
          </a:p>
          <a:p>
            <a:pPr marL="685800" indent="-347472"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Ring with stones and/or designs</a:t>
            </a:r>
          </a:p>
          <a:p>
            <a:pPr marL="1005840" indent="-27432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One plain band ring is permitted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-4572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-457200"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3425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business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akery Brand Marketing Plan by Slidesgo">
  <a:themeElements>
    <a:clrScheme name="Simple Light">
      <a:dk1>
        <a:srgbClr val="DBA96F"/>
      </a:dk1>
      <a:lt1>
        <a:srgbClr val="FFFFFF"/>
      </a:lt1>
      <a:dk2>
        <a:srgbClr val="A8671D"/>
      </a:dk2>
      <a:lt2>
        <a:srgbClr val="E7C7A0"/>
      </a:lt2>
      <a:accent1>
        <a:srgbClr val="FFEDD9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A867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Aqua Swimming Learning Center">
  <a:themeElements>
    <a:clrScheme name="Simple Light">
      <a:dk1>
        <a:srgbClr val="36305E"/>
      </a:dk1>
      <a:lt1>
        <a:srgbClr val="FFFCF9"/>
      </a:lt1>
      <a:dk2>
        <a:srgbClr val="244790"/>
      </a:dk2>
      <a:lt2>
        <a:srgbClr val="65A7D2"/>
      </a:lt2>
      <a:accent1>
        <a:srgbClr val="B0D9CE"/>
      </a:accent1>
      <a:accent2>
        <a:srgbClr val="FBE0CB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uminousVTI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ustom 51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523212d-ee6b-416a-b870-f85da76adb72" xsi:nil="true"/>
    <lcf76f155ced4ddcb4097134ff3c332f xmlns="8bf10d84-95c4-446b-a6dc-317de180077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E02F034B8BF54BAE9AA0D60582A4B6" ma:contentTypeVersion="15" ma:contentTypeDescription="Create a new document." ma:contentTypeScope="" ma:versionID="eee16c4b0a70e0305c26db6321992320">
  <xsd:schema xmlns:xsd="http://www.w3.org/2001/XMLSchema" xmlns:xs="http://www.w3.org/2001/XMLSchema" xmlns:p="http://schemas.microsoft.com/office/2006/metadata/properties" xmlns:ns2="8bf10d84-95c4-446b-a6dc-317de1800774" xmlns:ns3="b523212d-ee6b-416a-b870-f85da76adb72" xmlns:ns4="a038a585-4f1b-4b82-9716-f9d38f63b763" targetNamespace="http://schemas.microsoft.com/office/2006/metadata/properties" ma:root="true" ma:fieldsID="1385811ed7e0e77f498314b8be9c91f1" ns2:_="" ns3:_="" ns4:_="">
    <xsd:import namespace="8bf10d84-95c4-446b-a6dc-317de1800774"/>
    <xsd:import namespace="b523212d-ee6b-416a-b870-f85da76adb72"/>
    <xsd:import namespace="a038a585-4f1b-4b82-9716-f9d38f63b76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10d84-95c4-446b-a6dc-317de18007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22e4ffc-addb-439b-972d-eea4499ade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3212d-ee6b-416a-b870-f85da76adb7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c9a4619-c281-4fc8-b204-49f0b9119d60}" ma:internalName="TaxCatchAll" ma:showField="CatchAllData" ma:web="b523212d-ee6b-416a-b870-f85da76adb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8a585-4f1b-4b82-9716-f9d38f63b763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26B08A-FC3A-4666-BD41-0E4865A4DF0E}">
  <ds:schemaRefs>
    <ds:schemaRef ds:uri="http://schemas.openxmlformats.org/package/2006/metadata/core-properties"/>
    <ds:schemaRef ds:uri="http://schemas.microsoft.com/office/2006/documentManagement/types"/>
    <ds:schemaRef ds:uri="1ad4b89e-ccbb-4ab2-af09-f35891daf4c1"/>
    <ds:schemaRef ds:uri="http://schemas.microsoft.com/office/2006/metadata/properties"/>
    <ds:schemaRef ds:uri="http://purl.org/dc/terms/"/>
    <ds:schemaRef ds:uri="http://schemas.microsoft.com/office/infopath/2007/PartnerControls"/>
    <ds:schemaRef ds:uri="8c809459-ed0e-41e1-ad12-0595a753fb80"/>
    <ds:schemaRef ds:uri="http://www.w3.org/XML/1998/namespace"/>
    <ds:schemaRef ds:uri="http://purl.org/dc/dcmitype/"/>
    <ds:schemaRef ds:uri="http://purl.org/dc/elements/1.1/"/>
    <ds:schemaRef ds:uri="b523212d-ee6b-416a-b870-f85da76adb72"/>
    <ds:schemaRef ds:uri="8bf10d84-95c4-446b-a6dc-317de1800774"/>
  </ds:schemaRefs>
</ds:datastoreItem>
</file>

<file path=customXml/itemProps2.xml><?xml version="1.0" encoding="utf-8"?>
<ds:datastoreItem xmlns:ds="http://schemas.openxmlformats.org/officeDocument/2006/customXml" ds:itemID="{49BAC6C2-83A2-40DF-BE55-68B5D04872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4206C3-CDB6-4F6B-B648-C1A10E6C9B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f10d84-95c4-446b-a6dc-317de1800774"/>
    <ds:schemaRef ds:uri="b523212d-ee6b-416a-b870-f85da76adb72"/>
    <ds:schemaRef ds:uri="a038a585-4f1b-4b82-9716-f9d38f63b7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Simple business by Slidesgo</Template>
  <TotalTime>25584</TotalTime>
  <Words>2912</Words>
  <Application>Microsoft Office PowerPoint</Application>
  <PresentationFormat>On-screen Show (4:3)</PresentationFormat>
  <Paragraphs>415</Paragraphs>
  <Slides>63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63</vt:i4>
      </vt:variant>
    </vt:vector>
  </HeadingPairs>
  <TitlesOfParts>
    <vt:vector size="92" baseType="lpstr">
      <vt:lpstr>Barlow Medium</vt:lpstr>
      <vt:lpstr>Proxima Nova Semibold</vt:lpstr>
      <vt:lpstr>Sabon Next LT</vt:lpstr>
      <vt:lpstr>Bai Jamjuree</vt:lpstr>
      <vt:lpstr>Nunito Light</vt:lpstr>
      <vt:lpstr>Bebas Neue</vt:lpstr>
      <vt:lpstr>Avenir Next LT Pro</vt:lpstr>
      <vt:lpstr>Proxima Nova</vt:lpstr>
      <vt:lpstr>Barlow</vt:lpstr>
      <vt:lpstr>Roboto</vt:lpstr>
      <vt:lpstr>Arvo</vt:lpstr>
      <vt:lpstr>Cambria</vt:lpstr>
      <vt:lpstr>Arial</vt:lpstr>
      <vt:lpstr>Montserrat</vt:lpstr>
      <vt:lpstr>Roboto Medium</vt:lpstr>
      <vt:lpstr>Jost Medium</vt:lpstr>
      <vt:lpstr>Concert One</vt:lpstr>
      <vt:lpstr>Wingdings</vt:lpstr>
      <vt:lpstr>Calibri </vt:lpstr>
      <vt:lpstr>Jost</vt:lpstr>
      <vt:lpstr>Calibri</vt:lpstr>
      <vt:lpstr>Simple business</vt:lpstr>
      <vt:lpstr>SlidesGo Final Pages</vt:lpstr>
      <vt:lpstr>1_Slidesgo Final Pages</vt:lpstr>
      <vt:lpstr>Bakery Brand Marketing Plan by Slidesgo</vt:lpstr>
      <vt:lpstr>2_Slidesgo Final Pages</vt:lpstr>
      <vt:lpstr>Aqua Swimming Learning Center</vt:lpstr>
      <vt:lpstr>3_Slidesgo Final Pages</vt:lpstr>
      <vt:lpstr>LuminousVTI</vt:lpstr>
      <vt:lpstr>PowerPoint Presentation</vt:lpstr>
      <vt:lpstr>OVERVIEW AND PURPOSE </vt:lpstr>
      <vt:lpstr>OBJECTIVES</vt:lpstr>
      <vt:lpstr>DRESS CODE POLICY</vt:lpstr>
      <vt:lpstr>TOPS</vt:lpstr>
      <vt:lpstr>BOTTOMS </vt:lpstr>
      <vt:lpstr>SHOES </vt:lpstr>
      <vt:lpstr>HAIR AND BEARD COVER</vt:lpstr>
      <vt:lpstr>PROHIBITED ITEMS</vt:lpstr>
      <vt:lpstr>SAFETY REQUIREMENTS </vt:lpstr>
      <vt:lpstr>SUBSTITUTES</vt:lpstr>
      <vt:lpstr>SANITATION AND PERSONAL HYGIENE</vt:lpstr>
      <vt:lpstr>HANDWASHING</vt:lpstr>
      <vt:lpstr>APRONS</vt:lpstr>
      <vt:lpstr>PowerPoint Presentation</vt:lpstr>
      <vt:lpstr>FOOD HANDLER’S CERTIFICATE</vt:lpstr>
      <vt:lpstr>SERVSAFE CERTIFICATION</vt:lpstr>
      <vt:lpstr>SERVSAFE RENEWAL</vt:lpstr>
      <vt:lpstr>PowerPoint Presentation</vt:lpstr>
      <vt:lpstr>CODE OF CONDUCT WITH STUDENTS</vt:lpstr>
      <vt:lpstr>COMMUNICATING WITH STUDENTS</vt:lpstr>
      <vt:lpstr>PHYSICAL CONTACT WITH STUDENTS</vt:lpstr>
      <vt:lpstr>GRACE UNDER PRESSURE </vt:lpstr>
      <vt:lpstr>SELF CONTROL</vt:lpstr>
      <vt:lpstr>ELECTRONIC DEVICES</vt:lpstr>
      <vt:lpstr>PowerPoint Presentation</vt:lpstr>
      <vt:lpstr>DRUG AND ALCOHOL POLICY</vt:lpstr>
      <vt:lpstr>TOBACCO FREE WORKPLACE</vt:lpstr>
      <vt:lpstr>PowerPoint Presentation</vt:lpstr>
      <vt:lpstr>ATTENDANCE EXPECTATIONS </vt:lpstr>
      <vt:lpstr>WHEN CALLING IN ABSENT</vt:lpstr>
      <vt:lpstr>ATTENDANCE EXPECTATIONS </vt:lpstr>
      <vt:lpstr>TIMEKEEPING </vt:lpstr>
      <vt:lpstr>ILLNESS  </vt:lpstr>
      <vt:lpstr>KIN CARE </vt:lpstr>
      <vt:lpstr>NON-ILLNESS</vt:lpstr>
      <vt:lpstr>PERSONAL NECESSITY</vt:lpstr>
      <vt:lpstr>PowerPoint Presentation</vt:lpstr>
      <vt:lpstr>EXCESSIVE ABSENTEEISM </vt:lpstr>
      <vt:lpstr>PROBATIONARY PERIOD </vt:lpstr>
      <vt:lpstr>WORKER’S COMPENSATION</vt:lpstr>
      <vt:lpstr>WORKER’S COMPENSATION</vt:lpstr>
      <vt:lpstr>EMPLOYEES PROTECTED LEAVES</vt:lpstr>
      <vt:lpstr>FMLA AND CFRA ELIGIBILITY</vt:lpstr>
      <vt:lpstr>HEALTHCARE PROVIDER CERTIFICATION FORM</vt:lpstr>
      <vt:lpstr>EMPLOYMENT OUTSIDE DISTRICT – ACTIVITY OR ENTERPRISE</vt:lpstr>
      <vt:lpstr>WORK SCHEDULES AND BREAKS </vt:lpstr>
      <vt:lpstr>PowerPoint Presentation</vt:lpstr>
      <vt:lpstr>PowerPoint Presentation</vt:lpstr>
      <vt:lpstr>PowerPoint Presentation</vt:lpstr>
      <vt:lpstr>PowerPoint Presentation</vt:lpstr>
      <vt:lpstr>PROFESSIONAL STANDARDS</vt:lpstr>
      <vt:lpstr>PROFESSIONAL STANDARDS REQUIREMENTS</vt:lpstr>
      <vt:lpstr>PowerPoint Presentation</vt:lpstr>
      <vt:lpstr>Newly hired FSWs and sub-FSWs are mandated to attend the Food Services Division New Employee Training (NET).  The 3-day training program is conducted by FSD. NET is to be completed no later than 3 months after the employee’s date of hire.</vt:lpstr>
      <vt:lpstr>PowerPoint Presentation</vt:lpstr>
      <vt:lpstr>PowerPoint Presentation</vt:lpstr>
      <vt:lpstr>SEXUAL HARASSMENT </vt:lpstr>
      <vt:lpstr>PowerPoint Presentation</vt:lpstr>
      <vt:lpstr>ACKNOWLEDGMENT OF RECEIPT </vt:lpstr>
      <vt:lpstr>HANDBOOK REVIEW</vt:lpstr>
      <vt:lpstr>EMPLOYEE UNIONS</vt:lpstr>
      <vt:lpstr>HUMAN RESOURCES (HR) TEAM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Uribe, Anthony</dc:creator>
  <cp:lastModifiedBy>Chaney, Genea</cp:lastModifiedBy>
  <cp:revision>6</cp:revision>
  <cp:lastPrinted>2024-06-04T21:17:32Z</cp:lastPrinted>
  <dcterms:created xsi:type="dcterms:W3CDTF">2021-11-20T02:13:32Z</dcterms:created>
  <dcterms:modified xsi:type="dcterms:W3CDTF">2024-08-09T14:44:27Z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0x0101004EE02F034B8BF54BAE9AA0D60582A4B6</vt:lpwstr>
  </property>
  <property fmtid="{D5CDD505-2E9C-101B-9397-08002B2CF9AE}" pid="3" name="MediaServiceImageTags">
    <vt:lpwstr/>
  </property>
</Properties>
</file>